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81"/>
  </p:normalViewPr>
  <p:slideViewPr>
    <p:cSldViewPr snapToGrid="0">
      <p:cViewPr>
        <p:scale>
          <a:sx n="360" d="100"/>
          <a:sy n="360" d="100"/>
        </p:scale>
        <p:origin x="144" y="-3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ou +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40" y="95582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971023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40" y="1409996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187706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28624F6-33C4-9623-CF39-58A8618AA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540" y="234413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74122-C409-B4BA-C670-ABA39634D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2FA81158-2C75-6F89-5E07-44DDCB6EB6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8052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E2E83E06-65C6-01B9-5E46-77EB9BBC847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74756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36F2B279-8323-7DBE-95F1-8C4E7FB37B4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90215" y="33221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/>
            </a:lvl1pPr>
          </a:lstStyle>
          <a:p>
            <a:pPr marL="228600" marR="0" lvl="0" indent="-228600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  DRAPEAU 3</a:t>
            </a:r>
          </a:p>
          <a:p>
            <a:pPr marL="121478" marR="0" lvl="0" indent="-121478" algn="l" defTabSz="485912" rtl="0" eaLnBrk="1" fontAlgn="auto" latinLnBrk="0" hangingPunct="1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E66580-B652-D0BF-AD88-5B39E960B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B8C0A8-EBC7-1F47-6877-AF2F0C101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749740-408E-1257-F2CB-E5DD2481E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24A89-0314-3C68-9843-E6BF95E10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654D10-64F0-6597-4E8D-A5719FBA3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1D3666-4968-7943-0AF7-6405F6B3C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B68D29F-23A8-F706-F1C6-40967B1EC9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824ACAE-D3B6-2A42-28E4-C18B6C0BE4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56A9971-3BA7-7EFF-89EB-BB41AEB34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3838883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9</cp:revision>
  <dcterms:created xsi:type="dcterms:W3CDTF">2024-03-25T08:16:12Z</dcterms:created>
  <dcterms:modified xsi:type="dcterms:W3CDTF">2024-11-26T13:43:03Z</dcterms:modified>
</cp:coreProperties>
</file>