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81"/>
  </p:normalViewPr>
  <p:slideViewPr>
    <p:cSldViewPr snapToGrid="0">
      <p:cViewPr varScale="1">
        <p:scale>
          <a:sx n="201" d="100"/>
          <a:sy n="201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/ 3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774" y="84285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74" y="127143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74" y="170308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774" y="213018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667B2BAB-6B6A-87FB-29AD-6FA78C5F30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617" y="253188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2C570FD0-B303-9B50-E43E-0955A8E931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617" y="29604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80F18-C346-6F7B-CAF2-AA16AF932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47F87BE2-A804-51E3-F46A-1D913445FD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8052" y="282115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B63BD73E-495F-0061-B65D-5F3AD7B8C4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4756" y="282115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148694B9-F63B-EE8A-3C6E-85394D720F3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90215" y="282115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/>
            </a:lvl1pPr>
          </a:lstStyle>
          <a:p>
            <a:pPr marL="228600" marR="0" lvl="0" indent="-228600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  DRAPEAU 3</a:t>
            </a:r>
          </a:p>
          <a:p>
            <a:pPr marL="121478" marR="0" lvl="0" indent="-121478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07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354353-1E40-94F7-FC94-A04E0C525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68C14-0B2D-82B5-33B5-4DF14260E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A1402C-8608-6938-173B-61B2ABC58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BDE142-2301-5864-8C93-67E004F118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973C04A-1064-6A8F-AACF-0D55633EA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22A26D-8985-C17E-ABF6-2A2B49FC4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317" y="2563630"/>
            <a:ext cx="4091724" cy="4541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E95DC0B-1261-2835-98AB-6B937AD885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2317" y="2992210"/>
            <a:ext cx="4092318" cy="3810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586CB821-24BC-4260-4DD0-25F2F95B876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52C6CB7-A559-61D0-DBE1-A0EBA67610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8C99C33-D38B-E449-F5D5-2306E6EDB8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8146144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</vt:lpstr>
      <vt:lpstr>Silka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</cp:revision>
  <dcterms:created xsi:type="dcterms:W3CDTF">2024-03-25T08:16:12Z</dcterms:created>
  <dcterms:modified xsi:type="dcterms:W3CDTF">2024-11-26T13:25:50Z</dcterms:modified>
</cp:coreProperties>
</file>