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A97"/>
    <a:srgbClr val="DC7453"/>
    <a:srgbClr val="F29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6281"/>
  </p:normalViewPr>
  <p:slideViewPr>
    <p:cSldViewPr snapToGrid="0">
      <p:cViewPr>
        <p:scale>
          <a:sx n="396" d="100"/>
          <a:sy n="396" d="100"/>
        </p:scale>
        <p:origin x="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59338" cy="431958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601" y="76806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Nom de l’école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01" y="121036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Numéro du ou des bureau(x)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E02FAB-6A13-8F8B-0CE7-C15E84F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33C6C2-2FD7-6A39-48C9-6FEC81A0721E}"/>
              </a:ext>
            </a:extLst>
          </p:cNvPr>
          <p:cNvSpPr txBox="1"/>
          <p:nvPr userDrawn="1"/>
        </p:nvSpPr>
        <p:spPr>
          <a:xfrm>
            <a:off x="455601" y="348451"/>
            <a:ext cx="346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kern="1200" dirty="0">
                <a:solidFill>
                  <a:schemeClr val="bg1"/>
                </a:solidFill>
                <a:latin typeface="Silka SemiBold" pitchFamily="2" charset="77"/>
                <a:ea typeface="+mn-ea"/>
                <a:cs typeface="+mn-cs"/>
              </a:rPr>
              <a:t>Pôle scolarité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8124A-D296-C250-1C63-9B33F9F31353}"/>
              </a:ext>
            </a:extLst>
          </p:cNvPr>
          <p:cNvSpPr/>
          <p:nvPr userDrawn="1"/>
        </p:nvSpPr>
        <p:spPr>
          <a:xfrm>
            <a:off x="455601" y="2115677"/>
            <a:ext cx="4091724" cy="275948"/>
          </a:xfrm>
          <a:prstGeom prst="rect">
            <a:avLst/>
          </a:prstGeom>
          <a:solidFill>
            <a:srgbClr val="DC7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441D648D-CDF4-CC87-0947-4B4CC8786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2148" y="2122492"/>
            <a:ext cx="2682169" cy="269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8h00 – 12h00    13h00 - 17h00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D0A4EE-5C51-EC58-507B-0FF2A66AB8F9}"/>
              </a:ext>
            </a:extLst>
          </p:cNvPr>
          <p:cNvSpPr/>
          <p:nvPr userDrawn="1"/>
        </p:nvSpPr>
        <p:spPr>
          <a:xfrm>
            <a:off x="455601" y="2463433"/>
            <a:ext cx="4091724" cy="275948"/>
          </a:xfrm>
          <a:prstGeom prst="rect">
            <a:avLst/>
          </a:prstGeom>
          <a:solidFill>
            <a:srgbClr val="DC7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84355D-FC3E-B245-00F7-8EE36DB8828B}"/>
              </a:ext>
            </a:extLst>
          </p:cNvPr>
          <p:cNvSpPr/>
          <p:nvPr userDrawn="1"/>
        </p:nvSpPr>
        <p:spPr>
          <a:xfrm>
            <a:off x="455601" y="2812994"/>
            <a:ext cx="4091724" cy="275948"/>
          </a:xfrm>
          <a:prstGeom prst="rect">
            <a:avLst/>
          </a:prstGeom>
          <a:solidFill>
            <a:srgbClr val="DC7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9A927-07CD-EF58-BE77-FEEC07F2AFE6}"/>
              </a:ext>
            </a:extLst>
          </p:cNvPr>
          <p:cNvSpPr/>
          <p:nvPr userDrawn="1"/>
        </p:nvSpPr>
        <p:spPr>
          <a:xfrm>
            <a:off x="455601" y="3162667"/>
            <a:ext cx="4091724" cy="275948"/>
          </a:xfrm>
          <a:prstGeom prst="rect">
            <a:avLst/>
          </a:prstGeom>
          <a:solidFill>
            <a:srgbClr val="DC7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D08D5A-175C-42C7-48AB-C9B3BC193775}"/>
              </a:ext>
            </a:extLst>
          </p:cNvPr>
          <p:cNvSpPr/>
          <p:nvPr userDrawn="1"/>
        </p:nvSpPr>
        <p:spPr>
          <a:xfrm>
            <a:off x="455601" y="3512228"/>
            <a:ext cx="4091724" cy="275948"/>
          </a:xfrm>
          <a:prstGeom prst="rect">
            <a:avLst/>
          </a:prstGeom>
          <a:solidFill>
            <a:srgbClr val="DC7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5CB51FA-726C-7869-7180-19108A4B6D71}"/>
              </a:ext>
            </a:extLst>
          </p:cNvPr>
          <p:cNvSpPr txBox="1"/>
          <p:nvPr userDrawn="1"/>
        </p:nvSpPr>
        <p:spPr>
          <a:xfrm>
            <a:off x="461864" y="2090625"/>
            <a:ext cx="134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Lundi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F125AC-25F5-D658-FC04-884533F8EF5A}"/>
              </a:ext>
            </a:extLst>
          </p:cNvPr>
          <p:cNvSpPr txBox="1"/>
          <p:nvPr userDrawn="1"/>
        </p:nvSpPr>
        <p:spPr>
          <a:xfrm>
            <a:off x="455601" y="2447518"/>
            <a:ext cx="134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Mardi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3AC6F53-03F4-8ED6-7580-4980DEB92CFA}"/>
              </a:ext>
            </a:extLst>
          </p:cNvPr>
          <p:cNvSpPr txBox="1"/>
          <p:nvPr userDrawn="1"/>
        </p:nvSpPr>
        <p:spPr>
          <a:xfrm>
            <a:off x="455601" y="2801593"/>
            <a:ext cx="134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Mercredi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5F3F627-FCD9-344F-921F-6BEEF8D2F5E7}"/>
              </a:ext>
            </a:extLst>
          </p:cNvPr>
          <p:cNvSpPr txBox="1"/>
          <p:nvPr userDrawn="1"/>
        </p:nvSpPr>
        <p:spPr>
          <a:xfrm>
            <a:off x="473629" y="3147188"/>
            <a:ext cx="134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Jeudi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8B41AC8-E859-069A-FA70-40B96B020A20}"/>
              </a:ext>
            </a:extLst>
          </p:cNvPr>
          <p:cNvSpPr txBox="1"/>
          <p:nvPr userDrawn="1"/>
        </p:nvSpPr>
        <p:spPr>
          <a:xfrm>
            <a:off x="469698" y="3491912"/>
            <a:ext cx="134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Vendredi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0B8091ED-D63E-8B32-B2E3-C0BC9D766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2148" y="2470136"/>
            <a:ext cx="2682169" cy="269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8h00 – 12h00    13h00 - 17h00     </a:t>
            </a:r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658D39D2-02AD-DE33-EA26-C24F8037E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2271" y="2816401"/>
            <a:ext cx="2682169" cy="269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8h00 – 12h00    13h00 - 17h00     </a:t>
            </a:r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E778B752-DD9B-D13E-5F75-91253601F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2271" y="3166074"/>
            <a:ext cx="2682169" cy="269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8h00 – 12h00    13h00 - 17h00     </a:t>
            </a:r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C683E924-873C-54EE-4E20-CE11AD98B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9983" y="3519043"/>
            <a:ext cx="2682169" cy="269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8h00 – 12h00    13h00 - 17h00     </a:t>
            </a:r>
          </a:p>
        </p:txBody>
      </p:sp>
    </p:spTree>
    <p:extLst>
      <p:ext uri="{BB962C8B-B14F-4D97-AF65-F5344CB8AC3E}">
        <p14:creationId xmlns:p14="http://schemas.microsoft.com/office/powerpoint/2010/main" val="42584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59338" cy="431958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601" y="76806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Nom de l’école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01" y="121036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Numéro du ou des bureau(x)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E02FAB-6A13-8F8B-0CE7-C15E84F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33C6C2-2FD7-6A39-48C9-6FEC81A0721E}"/>
              </a:ext>
            </a:extLst>
          </p:cNvPr>
          <p:cNvSpPr txBox="1"/>
          <p:nvPr userDrawn="1"/>
        </p:nvSpPr>
        <p:spPr>
          <a:xfrm>
            <a:off x="455601" y="348451"/>
            <a:ext cx="346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kern="1200" dirty="0">
                <a:solidFill>
                  <a:schemeClr val="bg1"/>
                </a:solidFill>
                <a:latin typeface="Silka SemiBold" pitchFamily="2" charset="77"/>
                <a:ea typeface="+mn-ea"/>
                <a:cs typeface="+mn-cs"/>
              </a:rPr>
              <a:t>Pôle scolarité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55CA2-FA95-B4B3-E35C-E4F47259166E}"/>
              </a:ext>
            </a:extLst>
          </p:cNvPr>
          <p:cNvSpPr/>
          <p:nvPr userDrawn="1"/>
        </p:nvSpPr>
        <p:spPr>
          <a:xfrm>
            <a:off x="455601" y="2493167"/>
            <a:ext cx="1974068" cy="45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BBF77845-7E24-A2CC-233A-6B1193E0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470" y="2569564"/>
            <a:ext cx="1808329" cy="32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F6A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8h00 – 12h00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40B8C-F1F3-590A-BF5F-31504E8C9B2E}"/>
              </a:ext>
            </a:extLst>
          </p:cNvPr>
          <p:cNvSpPr/>
          <p:nvPr userDrawn="1"/>
        </p:nvSpPr>
        <p:spPr>
          <a:xfrm>
            <a:off x="2501463" y="2492110"/>
            <a:ext cx="1974068" cy="45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42CC993D-DC91-19B6-512C-E16F438EA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796" y="2569564"/>
            <a:ext cx="1895402" cy="32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F6A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14h00– 17h00</a:t>
            </a:r>
          </a:p>
        </p:txBody>
      </p:sp>
    </p:spTree>
    <p:extLst>
      <p:ext uri="{BB962C8B-B14F-4D97-AF65-F5344CB8AC3E}">
        <p14:creationId xmlns:p14="http://schemas.microsoft.com/office/powerpoint/2010/main" val="269047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59338" cy="431958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601" y="76806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Nom de l’école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01" y="121036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Numéro du ou des bureau(x)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E02FAB-6A13-8F8B-0CE7-C15E84F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33C6C2-2FD7-6A39-48C9-6FEC81A0721E}"/>
              </a:ext>
            </a:extLst>
          </p:cNvPr>
          <p:cNvSpPr txBox="1"/>
          <p:nvPr userDrawn="1"/>
        </p:nvSpPr>
        <p:spPr>
          <a:xfrm>
            <a:off x="455601" y="348451"/>
            <a:ext cx="346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kern="1200" dirty="0">
                <a:solidFill>
                  <a:schemeClr val="bg1"/>
                </a:solidFill>
                <a:latin typeface="Silka SemiBold" pitchFamily="2" charset="77"/>
                <a:ea typeface="+mn-ea"/>
                <a:cs typeface="+mn-cs"/>
              </a:rPr>
              <a:t>Pôle scolarité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55CA2-FA95-B4B3-E35C-E4F47259166E}"/>
              </a:ext>
            </a:extLst>
          </p:cNvPr>
          <p:cNvSpPr/>
          <p:nvPr userDrawn="1"/>
        </p:nvSpPr>
        <p:spPr>
          <a:xfrm>
            <a:off x="455601" y="2493167"/>
            <a:ext cx="1974068" cy="45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BBF77845-7E24-A2CC-233A-6B1193E0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470" y="2569564"/>
            <a:ext cx="1808329" cy="32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F6A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8h00 – 12h00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40B8C-F1F3-590A-BF5F-31504E8C9B2E}"/>
              </a:ext>
            </a:extLst>
          </p:cNvPr>
          <p:cNvSpPr/>
          <p:nvPr userDrawn="1"/>
        </p:nvSpPr>
        <p:spPr>
          <a:xfrm>
            <a:off x="2501463" y="2494528"/>
            <a:ext cx="1974068" cy="45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42CC993D-DC91-19B6-512C-E16F438EA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796" y="2569564"/>
            <a:ext cx="1895402" cy="32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F6A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14h00– 17h00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5A064-D6BE-D5F2-5C46-C16F01543B9D}"/>
              </a:ext>
            </a:extLst>
          </p:cNvPr>
          <p:cNvSpPr/>
          <p:nvPr userDrawn="1"/>
        </p:nvSpPr>
        <p:spPr>
          <a:xfrm>
            <a:off x="2501463" y="3027986"/>
            <a:ext cx="1974068" cy="30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ED1BA74A-F8D7-D851-9AB4-2639566FDC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2448" y="3046904"/>
            <a:ext cx="1974998" cy="21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3F6A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16h00 le vendredi</a:t>
            </a:r>
          </a:p>
        </p:txBody>
      </p:sp>
    </p:spTree>
    <p:extLst>
      <p:ext uri="{BB962C8B-B14F-4D97-AF65-F5344CB8AC3E}">
        <p14:creationId xmlns:p14="http://schemas.microsoft.com/office/powerpoint/2010/main" val="354773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FDCCCAF-F743-4DC4-C717-947361F49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C99CF-E031-6EAE-E2D2-A94F903E7D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8DAFD2-0355-1EA4-68E8-B10305286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0A83A2-461E-BFBE-1729-7FED0F848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49FA7FB-F110-5CC1-7BAE-3E448BEB43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C03FB51-D071-7963-7FC7-7C2E589C62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F48C85-8189-C250-B61F-8D73D01C76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83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B2DDB0-6684-D5F4-B0D2-DCF5BBE1C6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1D04A-D567-80B4-4949-1D38F474F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F2A9C6-CF06-8368-429E-B72A8D6EE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72DB2B0-44CA-47BA-E3A2-91EB61C39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39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146E47-838B-3A26-B961-B9F648A76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BEBD0C-6C03-6096-A8DA-37DBD8924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41B1BA-56AA-3B14-A396-41BD022B0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7CD5A0-4ACB-6D14-7F8D-B5544E106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738933-C84C-271E-A536-3E4802A41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6199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0</Words>
  <Application>Microsoft Macintosh PowerPoint</Application>
  <PresentationFormat>Personnalisé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Roboto Medium</vt:lpstr>
      <vt:lpstr>Silka SemiBold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Marine Delavigne</cp:lastModifiedBy>
  <cp:revision>6</cp:revision>
  <dcterms:created xsi:type="dcterms:W3CDTF">2024-03-25T08:16:12Z</dcterms:created>
  <dcterms:modified xsi:type="dcterms:W3CDTF">2025-04-30T13:51:59Z</dcterms:modified>
</cp:coreProperties>
</file>