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00"/>
    <a:srgbClr val="F8B200"/>
    <a:srgbClr val="376795"/>
    <a:srgbClr val="ED8B00"/>
    <a:srgbClr val="31B7C0"/>
    <a:srgbClr val="C8D40E"/>
    <a:srgbClr val="E72B4E"/>
    <a:srgbClr val="557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06"/>
  </p:normalViewPr>
  <p:slideViewPr>
    <p:cSldViewPr snapToGrid="0" snapToObjects="1">
      <p:cViewPr varScale="1">
        <p:scale>
          <a:sx n="114" d="100"/>
          <a:sy n="11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20069"/>
            <a:ext cx="12192000" cy="1397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F8B2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À [nom de l’entreprise / partenaire]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659219" y="1859340"/>
            <a:ext cx="104624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BIENVENUE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A2686AC-2E34-3D08-AC31-F35CF0605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0923" y="295502"/>
            <a:ext cx="295715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937514" y="2090370"/>
            <a:ext cx="10462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ESPACE IMAGINE</a:t>
            </a:r>
          </a:p>
          <a:p>
            <a:pPr algn="ctr"/>
            <a:r>
              <a:rPr lang="fr-FR" sz="8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RÉSERVÉ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B100AB-7A9E-0B73-EE67-0796651BD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0923" y="295502"/>
            <a:ext cx="295715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Silka" pitchFamily="2" charset="77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F8B2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BA9B1D-5D5D-EC37-9C18-2A19E057C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702942" y="2199642"/>
            <a:ext cx="542846" cy="1085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BF8017-9248-866D-C5AB-7F98E8F26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352054" y="2199643"/>
            <a:ext cx="542846" cy="10856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F2445A-AD9A-E062-5210-496B40DCE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923" y="295502"/>
            <a:ext cx="295715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Silka" pitchFamily="2" charset="77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F8B2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A416111-0CFD-FC77-F842-211923EA7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6808" y="2096880"/>
            <a:ext cx="542846" cy="1085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C8F98F-E730-1788-9BC3-ADA93E233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920" y="2096881"/>
            <a:ext cx="542846" cy="10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F8B2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060A86-2E5F-0A39-B29C-C3861D608E21}"/>
              </a:ext>
            </a:extLst>
          </p:cNvPr>
          <p:cNvSpPr txBox="1"/>
          <p:nvPr userDrawn="1"/>
        </p:nvSpPr>
        <p:spPr>
          <a:xfrm>
            <a:off x="774838" y="1859340"/>
            <a:ext cx="1046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EXAMEN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A1454D-4769-4B54-EF73-601B26D33FA2}"/>
              </a:ext>
            </a:extLst>
          </p:cNvPr>
          <p:cNvSpPr txBox="1"/>
          <p:nvPr userDrawn="1"/>
        </p:nvSpPr>
        <p:spPr>
          <a:xfrm>
            <a:off x="1789814" y="3568122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376795"/>
                </a:solidFill>
                <a:latin typeface="Silka" pitchFamily="2" charset="77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3B5C1E-C666-E044-08F9-46C262D78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0923" y="295502"/>
            <a:ext cx="295715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F8B2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EB47E1-C8C6-846F-769A-B233F8EAB462}"/>
              </a:ext>
            </a:extLst>
          </p:cNvPr>
          <p:cNvSpPr txBox="1"/>
          <p:nvPr userDrawn="1"/>
        </p:nvSpPr>
        <p:spPr>
          <a:xfrm>
            <a:off x="864782" y="1859340"/>
            <a:ext cx="1046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TOEIC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81EA46-98A7-402C-BB88-DE14FBD5B763}"/>
              </a:ext>
            </a:extLst>
          </p:cNvPr>
          <p:cNvSpPr txBox="1"/>
          <p:nvPr userDrawn="1"/>
        </p:nvSpPr>
        <p:spPr>
          <a:xfrm>
            <a:off x="1868610" y="3429000"/>
            <a:ext cx="87012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376795"/>
                </a:solidFill>
                <a:latin typeface="Silka" pitchFamily="2" charset="77"/>
                <a:ea typeface="Roboto" panose="02000000000000000000" pitchFamily="2" charset="0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D78355-1D4E-55CF-8C4F-BE1697922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0923" y="295502"/>
            <a:ext cx="295715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F8B2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817ED4-309C-CC34-A057-FDDF754FEADF}"/>
              </a:ext>
            </a:extLst>
          </p:cNvPr>
          <p:cNvSpPr txBox="1"/>
          <p:nvPr userDrawn="1"/>
        </p:nvSpPr>
        <p:spPr>
          <a:xfrm>
            <a:off x="-67377" y="189334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CONFÉRENCE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83A66D3A-7448-5160-85A2-D1639EACF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61" y="3295691"/>
            <a:ext cx="10536034" cy="2892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de la conférence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E2C7DB-AC5D-9085-0E8A-91441F92D6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0923" y="295502"/>
            <a:ext cx="295715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u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F8B2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C58DAC-4D74-4F52-F978-9FBDA3722E51}"/>
              </a:ext>
            </a:extLst>
          </p:cNvPr>
          <p:cNvSpPr txBox="1"/>
          <p:nvPr userDrawn="1"/>
        </p:nvSpPr>
        <p:spPr>
          <a:xfrm>
            <a:off x="1017460" y="2057215"/>
            <a:ext cx="10462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Réunion en cours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0EBD9D-164B-F2A8-E1B2-257F36D80F8F}"/>
              </a:ext>
            </a:extLst>
          </p:cNvPr>
          <p:cNvSpPr txBox="1"/>
          <p:nvPr userDrawn="1"/>
        </p:nvSpPr>
        <p:spPr>
          <a:xfrm>
            <a:off x="3276870" y="3297475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 pas déranger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1B2054-C55C-1830-E661-6F11F2C5B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0923" y="295502"/>
            <a:ext cx="295715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8D7F342-BDDE-8931-EBB7-3278E4289F9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61818" y="5646313"/>
            <a:ext cx="2495610" cy="11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10E6E8-6959-4DF7-99FB-5782D67A44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5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FC1F7B-2A00-4F09-99CE-2551EA6B5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8ED147-6514-4AE4-B16B-246B82C4F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3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BC5B3E-72A3-4AD9-9996-36E04C6D6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75B1F0-B2A5-42FA-B0E9-C80FED308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3076A1-761F-4E87-9C7E-7E4A2D875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13145B-AAA4-4F8C-AA7B-A6B7B45DC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14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Roboto</vt:lpstr>
      <vt:lpstr>Silka</vt:lpstr>
      <vt:lpstr>Silka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Elodie Leroux</cp:lastModifiedBy>
  <cp:revision>28</cp:revision>
  <cp:lastPrinted>2024-09-05T14:04:20Z</cp:lastPrinted>
  <dcterms:created xsi:type="dcterms:W3CDTF">2022-02-01T11:43:52Z</dcterms:created>
  <dcterms:modified xsi:type="dcterms:W3CDTF">2024-10-11T09:24:35Z</dcterms:modified>
</cp:coreProperties>
</file>