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57" r:id="rId3"/>
    <p:sldId id="263" r:id="rId4"/>
    <p:sldId id="261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B7C0"/>
    <a:srgbClr val="376795"/>
    <a:srgbClr val="557D93"/>
    <a:srgbClr val="C8D40E"/>
    <a:srgbClr val="E72B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06"/>
  </p:normalViewPr>
  <p:slideViewPr>
    <p:cSldViewPr snapToGrid="0" snapToObjects="1">
      <p:cViewPr varScale="1">
        <p:scale>
          <a:sx n="114" d="100"/>
          <a:sy n="114" d="100"/>
        </p:scale>
        <p:origin x="4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enven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B777B15-83ED-DC41-94F7-21A45FC01F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720069"/>
            <a:ext cx="12192000" cy="13970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0" i="0">
                <a:solidFill>
                  <a:srgbClr val="31B7C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À [nom de l’entreprise / partenaire]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1CDD4CA-E0D3-2244-B705-CBBB7B3C100D}"/>
              </a:ext>
            </a:extLst>
          </p:cNvPr>
          <p:cNvSpPr txBox="1"/>
          <p:nvPr userDrawn="1"/>
        </p:nvSpPr>
        <p:spPr>
          <a:xfrm>
            <a:off x="864782" y="1874728"/>
            <a:ext cx="1046243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500" b="0" i="0" dirty="0">
                <a:solidFill>
                  <a:srgbClr val="376795"/>
                </a:solidFill>
                <a:latin typeface="Silka Medium" pitchFamily="2" charset="77"/>
              </a:rPr>
              <a:t>BIENVENUE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AADC4F2-CB28-E96F-AC7C-5722962CA3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5056" y="697188"/>
            <a:ext cx="1738178" cy="177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267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ech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37EE611-1362-014B-9C7C-49E65B4633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04716" y="2096880"/>
            <a:ext cx="9024938" cy="2892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>
                <a:solidFill>
                  <a:srgbClr val="376795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5400">
                <a:latin typeface="Century Gothic" panose="020B0502020202020204" pitchFamily="34" charset="0"/>
              </a:defRPr>
            </a:lvl2pPr>
            <a:lvl3pPr>
              <a:defRPr sz="5400">
                <a:latin typeface="Century Gothic" panose="020B0502020202020204" pitchFamily="34" charset="0"/>
              </a:defRPr>
            </a:lvl3pPr>
            <a:lvl4pPr>
              <a:defRPr sz="5400">
                <a:latin typeface="Century Gothic" panose="020B0502020202020204" pitchFamily="34" charset="0"/>
              </a:defRPr>
            </a:lvl4pPr>
            <a:lvl5pPr>
              <a:defRPr sz="54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Modifier le nom</a:t>
            </a:r>
          </a:p>
          <a:p>
            <a:pPr lvl="0"/>
            <a:r>
              <a:rPr lang="fr-FR" dirty="0"/>
              <a:t>de l’évènement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B777B15-83ED-DC41-94F7-21A45FC01F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4838" y="5913576"/>
            <a:ext cx="8448675" cy="1014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 i="0">
                <a:solidFill>
                  <a:srgbClr val="31B7C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Modifier la salle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E676570-A901-BAC6-9691-C8FD717CBD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134282" y="2096881"/>
            <a:ext cx="542846" cy="108569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C02BEA6-C753-15C7-31AA-316D550E57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498076" y="2096881"/>
            <a:ext cx="542846" cy="108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23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ech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37EE611-1362-014B-9C7C-49E65B4633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04716" y="2096880"/>
            <a:ext cx="9024938" cy="2892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0" i="0">
                <a:solidFill>
                  <a:srgbClr val="376795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5400">
                <a:latin typeface="Century Gothic" panose="020B0502020202020204" pitchFamily="34" charset="0"/>
              </a:defRPr>
            </a:lvl2pPr>
            <a:lvl3pPr>
              <a:defRPr sz="5400">
                <a:latin typeface="Century Gothic" panose="020B0502020202020204" pitchFamily="34" charset="0"/>
              </a:defRPr>
            </a:lvl3pPr>
            <a:lvl4pPr>
              <a:defRPr sz="5400">
                <a:latin typeface="Century Gothic" panose="020B0502020202020204" pitchFamily="34" charset="0"/>
              </a:defRPr>
            </a:lvl4pPr>
            <a:lvl5pPr>
              <a:defRPr sz="54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Modifier le nom</a:t>
            </a:r>
          </a:p>
          <a:p>
            <a:pPr lvl="0"/>
            <a:r>
              <a:rPr lang="fr-FR" dirty="0"/>
              <a:t>de l’évènement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B777B15-83ED-DC41-94F7-21A45FC01F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4838" y="5913576"/>
            <a:ext cx="8448675" cy="1014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 i="0">
                <a:solidFill>
                  <a:srgbClr val="31B7C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Modifier la salle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C3CE803-B4FE-AE7D-2BDE-57CFDD2D79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23014" y="2096880"/>
            <a:ext cx="542846" cy="108569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119D409-FF5E-FCC8-987A-0D9C0DC0F3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6808" y="2096880"/>
            <a:ext cx="542846" cy="108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68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B777B15-83ED-DC41-94F7-21A45FC01F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4838" y="5913576"/>
            <a:ext cx="8448675" cy="1014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 i="0">
                <a:solidFill>
                  <a:srgbClr val="31B7C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Modifier la salle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F30521C-D6E3-4723-4C9E-D344DE1A8185}"/>
              </a:ext>
            </a:extLst>
          </p:cNvPr>
          <p:cNvSpPr txBox="1"/>
          <p:nvPr userDrawn="1"/>
        </p:nvSpPr>
        <p:spPr>
          <a:xfrm>
            <a:off x="774838" y="1859340"/>
            <a:ext cx="10462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0" i="0" dirty="0">
                <a:solidFill>
                  <a:srgbClr val="376795"/>
                </a:solidFill>
                <a:latin typeface="Silka Medium" pitchFamily="2" charset="77"/>
              </a:rPr>
              <a:t>EXAMEN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AC8E9DD-4A2F-6596-13F2-206ECE4D3F43}"/>
              </a:ext>
            </a:extLst>
          </p:cNvPr>
          <p:cNvSpPr txBox="1"/>
          <p:nvPr userDrawn="1"/>
        </p:nvSpPr>
        <p:spPr>
          <a:xfrm>
            <a:off x="1789814" y="3568122"/>
            <a:ext cx="86123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0" i="0" dirty="0">
                <a:solidFill>
                  <a:srgbClr val="376795"/>
                </a:solidFill>
                <a:latin typeface="Silka" pitchFamily="2" charset="77"/>
              </a:rPr>
              <a:t>Silence, on compose !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EBA6D9A-C044-F909-116F-80C5C110C4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33097" y="742388"/>
            <a:ext cx="1738178" cy="177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23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e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B777B15-83ED-DC41-94F7-21A45FC01F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4838" y="5913576"/>
            <a:ext cx="8448675" cy="1014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 i="0">
                <a:solidFill>
                  <a:srgbClr val="31B7C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Modifier la salle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9099B15-DFC8-4924-27C8-15C6CD420B38}"/>
              </a:ext>
            </a:extLst>
          </p:cNvPr>
          <p:cNvSpPr txBox="1"/>
          <p:nvPr userDrawn="1"/>
        </p:nvSpPr>
        <p:spPr>
          <a:xfrm>
            <a:off x="864782" y="1859340"/>
            <a:ext cx="10462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0" i="0" dirty="0">
                <a:solidFill>
                  <a:srgbClr val="376795"/>
                </a:solidFill>
                <a:latin typeface="Silka Medium" pitchFamily="2" charset="77"/>
              </a:rPr>
              <a:t>TOEIC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FEDE076-A576-F317-B60F-0F0ACAFFC20E}"/>
              </a:ext>
            </a:extLst>
          </p:cNvPr>
          <p:cNvSpPr txBox="1"/>
          <p:nvPr userDrawn="1"/>
        </p:nvSpPr>
        <p:spPr>
          <a:xfrm>
            <a:off x="1868610" y="3429000"/>
            <a:ext cx="870123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0" i="0" dirty="0">
                <a:solidFill>
                  <a:srgbClr val="376795"/>
                </a:solidFill>
                <a:latin typeface="Silka" pitchFamily="2" charset="77"/>
                <a:ea typeface="Roboto" panose="02000000000000000000" pitchFamily="2" charset="0"/>
              </a:rPr>
              <a:t>Silence, on compose !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037A4EA-8697-8E4D-E69B-9A9DD255F5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33097" y="742388"/>
            <a:ext cx="1738178" cy="177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9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B777B15-83ED-DC41-94F7-21A45FC01F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4838" y="5913576"/>
            <a:ext cx="8448675" cy="1014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 i="0">
                <a:solidFill>
                  <a:srgbClr val="31B7C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Modifier la salle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DB3C0F2-BD8F-8C3D-162F-63904FA294AA}"/>
              </a:ext>
            </a:extLst>
          </p:cNvPr>
          <p:cNvSpPr txBox="1"/>
          <p:nvPr userDrawn="1"/>
        </p:nvSpPr>
        <p:spPr>
          <a:xfrm>
            <a:off x="-67377" y="189334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b="0" i="0" dirty="0">
                <a:solidFill>
                  <a:srgbClr val="376795"/>
                </a:solidFill>
                <a:latin typeface="Silka Medium" pitchFamily="2" charset="77"/>
              </a:rPr>
              <a:t>CONFÉRENCE</a:t>
            </a:r>
          </a:p>
        </p:txBody>
      </p:sp>
      <p:sp>
        <p:nvSpPr>
          <p:cNvPr id="3" name="Espace réservé du texte 7">
            <a:extLst>
              <a:ext uri="{FF2B5EF4-FFF2-40B4-BE49-F238E27FC236}">
                <a16:creationId xmlns:a16="http://schemas.microsoft.com/office/drawing/2014/main" id="{8F229472-6787-25EC-160D-9262F1F08C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7461" y="3295691"/>
            <a:ext cx="10536034" cy="28925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>
                <a:solidFill>
                  <a:srgbClr val="376795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5400">
                <a:latin typeface="Century Gothic" panose="020B0502020202020204" pitchFamily="34" charset="0"/>
              </a:defRPr>
            </a:lvl2pPr>
            <a:lvl3pPr>
              <a:defRPr sz="5400">
                <a:latin typeface="Century Gothic" panose="020B0502020202020204" pitchFamily="34" charset="0"/>
              </a:defRPr>
            </a:lvl3pPr>
            <a:lvl4pPr>
              <a:defRPr sz="5400">
                <a:latin typeface="Century Gothic" panose="020B0502020202020204" pitchFamily="34" charset="0"/>
              </a:defRPr>
            </a:lvl4pPr>
            <a:lvl5pPr>
              <a:defRPr sz="54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Nom de la conférence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186FEAD-067B-175F-D82E-29FDEC3C54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36053" y="596823"/>
            <a:ext cx="1738178" cy="177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787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éun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B777B15-83ED-DC41-94F7-21A45FC01F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4838" y="5913576"/>
            <a:ext cx="8448675" cy="1014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 i="0">
                <a:solidFill>
                  <a:srgbClr val="31B7C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Modifier la salle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A6B1585-663D-1B90-B80C-BE43FC50CF4B}"/>
              </a:ext>
            </a:extLst>
          </p:cNvPr>
          <p:cNvSpPr txBox="1"/>
          <p:nvPr userDrawn="1"/>
        </p:nvSpPr>
        <p:spPr>
          <a:xfrm>
            <a:off x="1017460" y="2057215"/>
            <a:ext cx="10462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b="0" i="0" dirty="0">
                <a:solidFill>
                  <a:srgbClr val="376795"/>
                </a:solidFill>
                <a:latin typeface="Silka Medium" pitchFamily="2" charset="77"/>
              </a:rPr>
              <a:t>Réunion en cours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145D7D9-82E0-36BD-7F66-B3C50C983331}"/>
              </a:ext>
            </a:extLst>
          </p:cNvPr>
          <p:cNvSpPr txBox="1"/>
          <p:nvPr userDrawn="1"/>
        </p:nvSpPr>
        <p:spPr>
          <a:xfrm>
            <a:off x="3276870" y="3297475"/>
            <a:ext cx="86123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37679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 pas déranger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34D11F9-8A83-7142-A481-EA1CD23EDC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9043" y="284273"/>
            <a:ext cx="1738178" cy="177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3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0BCF1F1-1225-0CA8-816C-464C463C26D9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640236" y="5612801"/>
            <a:ext cx="2401615" cy="108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981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CB88271-8547-40EE-8990-114A5DFA9B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2527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06BD8D2-D42B-EB43-A426-833466AD7D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DA6E875-F8E9-704A-B0BE-BA5C4C7B38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6124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131CEB6-0C9D-D24B-A96E-BBD2F91972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6CFC36D-7D64-0546-9487-841C804C8E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5822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9125350-767E-8648-A39F-4B4F3EBC79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D59AB7A-E46E-3440-80AC-AC4C37FC665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74838" y="2921409"/>
            <a:ext cx="10536034" cy="289256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618305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0</Words>
  <Application>Microsoft Office PowerPoint</Application>
  <PresentationFormat>Grand écran</PresentationFormat>
  <Paragraphs>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1" baseType="lpstr">
      <vt:lpstr>Arial</vt:lpstr>
      <vt:lpstr>Calibri</vt:lpstr>
      <vt:lpstr>Century Gothic</vt:lpstr>
      <vt:lpstr>Roboto</vt:lpstr>
      <vt:lpstr>Silka</vt:lpstr>
      <vt:lpstr>Silka Medium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Elodie Leroux</cp:lastModifiedBy>
  <cp:revision>14</cp:revision>
  <dcterms:created xsi:type="dcterms:W3CDTF">2022-02-01T11:43:52Z</dcterms:created>
  <dcterms:modified xsi:type="dcterms:W3CDTF">2024-10-11T09:24:56Z</dcterms:modified>
</cp:coreProperties>
</file>