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</p:sldIdLst>
  <p:sldSz cx="12192000" cy="6858000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6795"/>
    <a:srgbClr val="DE7554"/>
    <a:srgbClr val="C64B36"/>
    <a:srgbClr val="F8B200"/>
    <a:srgbClr val="ED8B00"/>
    <a:srgbClr val="31B7C0"/>
    <a:srgbClr val="C8D40E"/>
    <a:srgbClr val="E72B4E"/>
    <a:srgbClr val="557D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306"/>
  </p:normalViewPr>
  <p:slideViewPr>
    <p:cSldViewPr snapToGrid="0" snapToObjects="1">
      <p:cViewPr varScale="1">
        <p:scale>
          <a:sx n="114" d="100"/>
          <a:sy n="114" d="100"/>
        </p:scale>
        <p:origin x="4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enven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B777B15-83ED-DC41-94F7-21A45FC01F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871632"/>
            <a:ext cx="12192000" cy="13970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0" i="0">
                <a:solidFill>
                  <a:srgbClr val="DE755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fr-FR" dirty="0"/>
              <a:t>À [nom de l’entreprise / partenaire]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035F89E-0D38-7224-7AF6-247452512C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56019" y="-1023848"/>
            <a:ext cx="4794918" cy="459631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BF076FB-6F0F-4519-BEDF-67D3401E79C7}"/>
              </a:ext>
            </a:extLst>
          </p:cNvPr>
          <p:cNvSpPr/>
          <p:nvPr userDrawn="1"/>
        </p:nvSpPr>
        <p:spPr>
          <a:xfrm>
            <a:off x="2113005" y="2002804"/>
            <a:ext cx="7942186" cy="1255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1CDD4CA-E0D3-2244-B705-CBBB7B3C100D}"/>
              </a:ext>
            </a:extLst>
          </p:cNvPr>
          <p:cNvSpPr txBox="1"/>
          <p:nvPr userDrawn="1"/>
        </p:nvSpPr>
        <p:spPr>
          <a:xfrm>
            <a:off x="741215" y="2002804"/>
            <a:ext cx="1046243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500" dirty="0">
                <a:solidFill>
                  <a:srgbClr val="37679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BIENVENUE</a:t>
            </a:r>
          </a:p>
        </p:txBody>
      </p:sp>
    </p:spTree>
    <p:extLst>
      <p:ext uri="{BB962C8B-B14F-4D97-AF65-F5344CB8AC3E}">
        <p14:creationId xmlns:p14="http://schemas.microsoft.com/office/powerpoint/2010/main" val="3719267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ienven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B777B15-83ED-DC41-94F7-21A45FC01F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871632"/>
            <a:ext cx="12192000" cy="13970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0" i="0">
                <a:solidFill>
                  <a:srgbClr val="DE755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fr-FR" dirty="0"/>
              <a:t>À [nom de l’entreprise / partenaire]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035F89E-0D38-7224-7AF6-247452512C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56019" y="-1023848"/>
            <a:ext cx="4794918" cy="459631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BF076FB-6F0F-4519-BEDF-67D3401E79C7}"/>
              </a:ext>
            </a:extLst>
          </p:cNvPr>
          <p:cNvSpPr/>
          <p:nvPr userDrawn="1"/>
        </p:nvSpPr>
        <p:spPr>
          <a:xfrm>
            <a:off x="2113005" y="2002804"/>
            <a:ext cx="7942186" cy="1255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1CDD4CA-E0D3-2244-B705-CBBB7B3C100D}"/>
              </a:ext>
            </a:extLst>
          </p:cNvPr>
          <p:cNvSpPr txBox="1"/>
          <p:nvPr userDrawn="1"/>
        </p:nvSpPr>
        <p:spPr>
          <a:xfrm>
            <a:off x="741215" y="2002804"/>
            <a:ext cx="1046243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500" dirty="0">
                <a:solidFill>
                  <a:srgbClr val="37679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215584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enven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BFA1804-FDBD-3BEE-AE02-E705DD5BBC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93090" y="-640789"/>
            <a:ext cx="4794918" cy="459631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94E35A-A4DE-8F9C-1547-B3D0BD0751E2}"/>
              </a:ext>
            </a:extLst>
          </p:cNvPr>
          <p:cNvSpPr/>
          <p:nvPr userDrawn="1"/>
        </p:nvSpPr>
        <p:spPr>
          <a:xfrm>
            <a:off x="1708896" y="1906401"/>
            <a:ext cx="9120197" cy="1522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1CDD4CA-E0D3-2244-B705-CBBB7B3C100D}"/>
              </a:ext>
            </a:extLst>
          </p:cNvPr>
          <p:cNvSpPr txBox="1"/>
          <p:nvPr userDrawn="1"/>
        </p:nvSpPr>
        <p:spPr>
          <a:xfrm>
            <a:off x="937514" y="2090370"/>
            <a:ext cx="104624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dirty="0">
                <a:solidFill>
                  <a:srgbClr val="37679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ESPACE IMAGINE</a:t>
            </a:r>
          </a:p>
          <a:p>
            <a:pPr algn="ctr"/>
            <a:r>
              <a:rPr lang="fr-FR" sz="8000" dirty="0">
                <a:solidFill>
                  <a:srgbClr val="37679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RÉSERVÉ</a:t>
            </a:r>
          </a:p>
        </p:txBody>
      </p:sp>
    </p:spTree>
    <p:extLst>
      <p:ext uri="{BB962C8B-B14F-4D97-AF65-F5344CB8AC3E}">
        <p14:creationId xmlns:p14="http://schemas.microsoft.com/office/powerpoint/2010/main" val="3798711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enven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BFA1804-FDBD-3BEE-AE02-E705DD5BBC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93090" y="-640789"/>
            <a:ext cx="4794918" cy="459631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94E35A-A4DE-8F9C-1547-B3D0BD0751E2}"/>
              </a:ext>
            </a:extLst>
          </p:cNvPr>
          <p:cNvSpPr/>
          <p:nvPr userDrawn="1"/>
        </p:nvSpPr>
        <p:spPr>
          <a:xfrm>
            <a:off x="1708896" y="1906401"/>
            <a:ext cx="9120197" cy="1522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7E8864A-3373-BC52-0060-22DC154096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87462" y="2493179"/>
            <a:ext cx="8164512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latin typeface="Silka Medium" pitchFamily="2" charset="77"/>
              </a:defRPr>
            </a:lvl1pPr>
          </a:lstStyle>
          <a:p>
            <a:pPr algn="ctr"/>
            <a:r>
              <a:rPr lang="fr-FR" sz="2800" dirty="0">
                <a:solidFill>
                  <a:srgbClr val="37679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NOM DE L’ÉVÈNEMENT</a:t>
            </a:r>
          </a:p>
        </p:txBody>
      </p:sp>
    </p:spTree>
    <p:extLst>
      <p:ext uri="{BB962C8B-B14F-4D97-AF65-F5344CB8AC3E}">
        <p14:creationId xmlns:p14="http://schemas.microsoft.com/office/powerpoint/2010/main" val="1477730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enven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BFA1804-FDBD-3BEE-AE02-E705DD5BBC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01494" y="-2298156"/>
            <a:ext cx="4794918" cy="4596312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7E8864A-3373-BC52-0060-22DC154096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87462" y="2493179"/>
            <a:ext cx="8164512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latin typeface="Silka Medium" pitchFamily="2" charset="77"/>
              </a:defRPr>
            </a:lvl1pPr>
          </a:lstStyle>
          <a:p>
            <a:pPr algn="ctr"/>
            <a:r>
              <a:rPr lang="fr-FR" sz="2800" dirty="0">
                <a:solidFill>
                  <a:srgbClr val="37679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NOM DE L’ÉVÈNEMENT</a:t>
            </a:r>
          </a:p>
        </p:txBody>
      </p:sp>
    </p:spTree>
    <p:extLst>
      <p:ext uri="{BB962C8B-B14F-4D97-AF65-F5344CB8AC3E}">
        <p14:creationId xmlns:p14="http://schemas.microsoft.com/office/powerpoint/2010/main" val="4177720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ech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37EE611-1362-014B-9C7C-49E65B4633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04716" y="2096880"/>
            <a:ext cx="9024938" cy="2892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0" i="0">
                <a:solidFill>
                  <a:srgbClr val="376795"/>
                </a:solidFill>
                <a:latin typeface="Silka" pitchFamily="2" charset="77"/>
              </a:defRPr>
            </a:lvl1pPr>
            <a:lvl2pPr>
              <a:defRPr sz="5400">
                <a:latin typeface="Century Gothic" panose="020B0502020202020204" pitchFamily="34" charset="0"/>
              </a:defRPr>
            </a:lvl2pPr>
            <a:lvl3pPr>
              <a:defRPr sz="5400">
                <a:latin typeface="Century Gothic" panose="020B0502020202020204" pitchFamily="34" charset="0"/>
              </a:defRPr>
            </a:lvl3pPr>
            <a:lvl4pPr>
              <a:defRPr sz="5400">
                <a:latin typeface="Century Gothic" panose="020B0502020202020204" pitchFamily="34" charset="0"/>
              </a:defRPr>
            </a:lvl4pPr>
            <a:lvl5pPr>
              <a:defRPr sz="54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Modifier le nom</a:t>
            </a:r>
          </a:p>
          <a:p>
            <a:pPr lvl="0"/>
            <a:r>
              <a:rPr lang="fr-FR" dirty="0"/>
              <a:t>de l’évènement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B777B15-83ED-DC41-94F7-21A45FC01F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4838" y="5913576"/>
            <a:ext cx="8448675" cy="1014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 i="0">
                <a:solidFill>
                  <a:srgbClr val="DE755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fr-FR" dirty="0"/>
              <a:t>Modifier la salle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3F236E4-2E53-66C9-31DE-D1B1151D81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724465" y="2211998"/>
            <a:ext cx="542846" cy="108569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9F2A892-20D1-A199-BC65-23FDF6341C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353762" y="2211998"/>
            <a:ext cx="542846" cy="108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23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ech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37EE611-1362-014B-9C7C-49E65B4633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04716" y="2096880"/>
            <a:ext cx="9024938" cy="2892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0" i="0">
                <a:solidFill>
                  <a:srgbClr val="376795"/>
                </a:solidFill>
                <a:latin typeface="Silka" pitchFamily="2" charset="77"/>
              </a:defRPr>
            </a:lvl1pPr>
            <a:lvl2pPr>
              <a:defRPr sz="5400">
                <a:latin typeface="Century Gothic" panose="020B0502020202020204" pitchFamily="34" charset="0"/>
              </a:defRPr>
            </a:lvl2pPr>
            <a:lvl3pPr>
              <a:defRPr sz="5400">
                <a:latin typeface="Century Gothic" panose="020B0502020202020204" pitchFamily="34" charset="0"/>
              </a:defRPr>
            </a:lvl3pPr>
            <a:lvl4pPr>
              <a:defRPr sz="5400">
                <a:latin typeface="Century Gothic" panose="020B0502020202020204" pitchFamily="34" charset="0"/>
              </a:defRPr>
            </a:lvl4pPr>
            <a:lvl5pPr>
              <a:defRPr sz="54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Modifier le nom</a:t>
            </a:r>
          </a:p>
          <a:p>
            <a:pPr lvl="0"/>
            <a:r>
              <a:rPr lang="fr-FR" dirty="0"/>
              <a:t>de l’évènement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B777B15-83ED-DC41-94F7-21A45FC01F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4838" y="5913576"/>
            <a:ext cx="8448675" cy="1014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 i="0">
                <a:solidFill>
                  <a:srgbClr val="DE755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fr-FR" dirty="0"/>
              <a:t>Modifier la salle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50C83F3-E66D-EA2C-C4C3-25BE5650A3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6808" y="2096880"/>
            <a:ext cx="542846" cy="108569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439651F-8BD9-A7CA-911C-C880AFF469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16105" y="2096880"/>
            <a:ext cx="542846" cy="108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168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éun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B777B15-83ED-DC41-94F7-21A45FC01F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4838" y="5913576"/>
            <a:ext cx="8448675" cy="1014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 i="0">
                <a:solidFill>
                  <a:srgbClr val="DE755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fr-FR" dirty="0"/>
              <a:t>Modifier la salle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A76B2E1-7BB7-9D84-C773-B290B88DBF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94235" y="-443081"/>
            <a:ext cx="4794918" cy="459631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CA4DE0D-0F14-E65F-13A4-F8D8222E612C}"/>
              </a:ext>
            </a:extLst>
          </p:cNvPr>
          <p:cNvSpPr/>
          <p:nvPr userDrawn="1"/>
        </p:nvSpPr>
        <p:spPr>
          <a:xfrm>
            <a:off x="1285963" y="2017194"/>
            <a:ext cx="9925429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50EBD9D-164B-F2A8-E1B2-257F36D80F8F}"/>
              </a:ext>
            </a:extLst>
          </p:cNvPr>
          <p:cNvSpPr txBox="1"/>
          <p:nvPr userDrawn="1"/>
        </p:nvSpPr>
        <p:spPr>
          <a:xfrm>
            <a:off x="3276870" y="3297475"/>
            <a:ext cx="861237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37679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Ne pas déranger</a:t>
            </a:r>
          </a:p>
          <a:p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9C58DAC-4D74-4F52-F978-9FBDA3722E51}"/>
              </a:ext>
            </a:extLst>
          </p:cNvPr>
          <p:cNvSpPr txBox="1"/>
          <p:nvPr userDrawn="1"/>
        </p:nvSpPr>
        <p:spPr>
          <a:xfrm>
            <a:off x="1017460" y="2057215"/>
            <a:ext cx="104624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b="0" i="0" dirty="0">
                <a:solidFill>
                  <a:srgbClr val="376795"/>
                </a:solidFill>
                <a:latin typeface="Silka Medium" pitchFamily="2" charset="77"/>
              </a:rPr>
              <a:t>Réunion en cours</a:t>
            </a:r>
          </a:p>
        </p:txBody>
      </p:sp>
    </p:spTree>
    <p:extLst>
      <p:ext uri="{BB962C8B-B14F-4D97-AF65-F5344CB8AC3E}">
        <p14:creationId xmlns:p14="http://schemas.microsoft.com/office/powerpoint/2010/main" val="1405330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D54ED9E9-A3F5-D231-B4EC-20759715ED1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500033" y="5609242"/>
            <a:ext cx="2499603" cy="113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981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9" r:id="rId2"/>
    <p:sldLayoutId id="2147483656" r:id="rId3"/>
    <p:sldLayoutId id="2147483657" r:id="rId4"/>
    <p:sldLayoutId id="2147483658" r:id="rId5"/>
    <p:sldLayoutId id="2147483649" r:id="rId6"/>
    <p:sldLayoutId id="2147483650" r:id="rId7"/>
    <p:sldLayoutId id="214748365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BCCFE18-5AE8-4C16-A838-9FE9EE648C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553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7116CA1-D251-4BAF-803C-1178599867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8251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5381C42-D703-4C52-B797-DF6AD49AED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C8ECC2F-5213-4EB6-B688-0030A0C830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3091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7D3085B-B654-41F7-B6AF-A7EDA7336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F3879E9-DDB3-4DCB-8838-2DE6C91915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164911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22419</TotalTime>
  <Words>0</Words>
  <Application>Microsoft Office PowerPoint</Application>
  <PresentationFormat>Grand écran</PresentationFormat>
  <Paragraphs>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1" baseType="lpstr">
      <vt:lpstr>Arial</vt:lpstr>
      <vt:lpstr>Calibri</vt:lpstr>
      <vt:lpstr>Century Gothic</vt:lpstr>
      <vt:lpstr>Roboto</vt:lpstr>
      <vt:lpstr>Silka</vt:lpstr>
      <vt:lpstr>Silka Medium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Elodie Leroux</cp:lastModifiedBy>
  <cp:revision>120</cp:revision>
  <cp:lastPrinted>2024-10-01T15:38:18Z</cp:lastPrinted>
  <dcterms:created xsi:type="dcterms:W3CDTF">2022-02-01T11:43:52Z</dcterms:created>
  <dcterms:modified xsi:type="dcterms:W3CDTF">2024-10-11T09:26:29Z</dcterms:modified>
</cp:coreProperties>
</file>