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7" r:id="rId3"/>
    <p:sldId id="259" r:id="rId4"/>
    <p:sldId id="265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40E"/>
    <a:srgbClr val="376795"/>
    <a:srgbClr val="C8D500"/>
    <a:srgbClr val="E72B4E"/>
    <a:srgbClr val="557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06"/>
  </p:normalViewPr>
  <p:slideViewPr>
    <p:cSldViewPr snapToGrid="0" snapToObjects="1">
      <p:cViewPr varScale="1">
        <p:scale>
          <a:sx n="114" d="100"/>
          <a:sy n="114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enve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20069"/>
            <a:ext cx="12192000" cy="13970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 i="0">
                <a:solidFill>
                  <a:srgbClr val="C8D5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À [nom de l’entreprise / partenaire]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CDD4CA-E0D3-2244-B705-CBBB7B3C100D}"/>
              </a:ext>
            </a:extLst>
          </p:cNvPr>
          <p:cNvSpPr txBox="1"/>
          <p:nvPr userDrawn="1"/>
        </p:nvSpPr>
        <p:spPr>
          <a:xfrm>
            <a:off x="774722" y="1874728"/>
            <a:ext cx="104624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500" b="0" i="0" dirty="0">
                <a:solidFill>
                  <a:srgbClr val="376795"/>
                </a:solidFill>
                <a:latin typeface="Silka Medium" pitchFamily="2" charset="77"/>
              </a:rPr>
              <a:t>BIENVENUE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A87AE5F-204C-C28A-25DC-D9D68069D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4974" y="471894"/>
            <a:ext cx="1663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7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ch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37EE611-1362-014B-9C7C-49E65B463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4716" y="2096880"/>
            <a:ext cx="9024938" cy="2892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5400">
                <a:latin typeface="Century Gothic" panose="020B0502020202020204" pitchFamily="34" charset="0"/>
              </a:defRPr>
            </a:lvl2pPr>
            <a:lvl3pPr>
              <a:defRPr sz="5400">
                <a:latin typeface="Century Gothic" panose="020B0502020202020204" pitchFamily="34" charset="0"/>
              </a:defRPr>
            </a:lvl3pPr>
            <a:lvl4pPr>
              <a:defRPr sz="5400">
                <a:latin typeface="Century Gothic" panose="020B0502020202020204" pitchFamily="34" charset="0"/>
              </a:defRPr>
            </a:lvl4pPr>
            <a:lvl5pPr>
              <a:defRPr sz="5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Modifier le nom</a:t>
            </a:r>
          </a:p>
          <a:p>
            <a:pPr lvl="0"/>
            <a:r>
              <a:rPr lang="fr-FR" dirty="0"/>
              <a:t>de l’évènement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C8D40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8DFFF9-4647-60D2-8CEA-E410A0D253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287385" y="2096880"/>
            <a:ext cx="542846" cy="10856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8269F82-C958-8C04-EAE8-81FC769A5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617990" y="2096880"/>
            <a:ext cx="542846" cy="10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2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ch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37EE611-1362-014B-9C7C-49E65B463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4716" y="2096880"/>
            <a:ext cx="9024938" cy="2892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5400">
                <a:latin typeface="Century Gothic" panose="020B0502020202020204" pitchFamily="34" charset="0"/>
              </a:defRPr>
            </a:lvl2pPr>
            <a:lvl3pPr>
              <a:defRPr sz="5400">
                <a:latin typeface="Century Gothic" panose="020B0502020202020204" pitchFamily="34" charset="0"/>
              </a:defRPr>
            </a:lvl3pPr>
            <a:lvl4pPr>
              <a:defRPr sz="5400">
                <a:latin typeface="Century Gothic" panose="020B0502020202020204" pitchFamily="34" charset="0"/>
              </a:defRPr>
            </a:lvl4pPr>
            <a:lvl5pPr>
              <a:defRPr sz="5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Modifier le nom</a:t>
            </a:r>
          </a:p>
          <a:p>
            <a:pPr lvl="0"/>
            <a:r>
              <a:rPr lang="fr-FR" dirty="0"/>
              <a:t>de l’évènement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C8D40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FC256D-327E-98A1-7285-8A2C094304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5625" y="2096880"/>
            <a:ext cx="542846" cy="10856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A57B91A-0543-9E5B-4576-D8BCB0480C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6230" y="2096880"/>
            <a:ext cx="542846" cy="10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6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C8D40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F116D3-C36B-788C-A53A-699BFCEABBA1}"/>
              </a:ext>
            </a:extLst>
          </p:cNvPr>
          <p:cNvSpPr txBox="1"/>
          <p:nvPr userDrawn="1"/>
        </p:nvSpPr>
        <p:spPr>
          <a:xfrm>
            <a:off x="659219" y="1859340"/>
            <a:ext cx="10462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0" i="0" dirty="0">
                <a:solidFill>
                  <a:srgbClr val="376795"/>
                </a:solidFill>
                <a:latin typeface="Silka Medium" pitchFamily="2" charset="77"/>
              </a:rPr>
              <a:t>EXAMEN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93967CC-D6CD-0785-819D-12864931E16B}"/>
              </a:ext>
            </a:extLst>
          </p:cNvPr>
          <p:cNvSpPr txBox="1"/>
          <p:nvPr userDrawn="1"/>
        </p:nvSpPr>
        <p:spPr>
          <a:xfrm>
            <a:off x="1789814" y="3568122"/>
            <a:ext cx="8612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0" i="0" dirty="0">
                <a:solidFill>
                  <a:srgbClr val="376795"/>
                </a:solidFill>
                <a:latin typeface="Silka" pitchFamily="2" charset="77"/>
              </a:rPr>
              <a:t>Silence, on compose !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5335F4-979C-017E-BF65-F9B31FC19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4974" y="471894"/>
            <a:ext cx="1663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3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E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C8D40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9AE07CE-ACD6-FC3E-5C4F-BA8A01B0F47C}"/>
              </a:ext>
            </a:extLst>
          </p:cNvPr>
          <p:cNvSpPr txBox="1"/>
          <p:nvPr userDrawn="1"/>
        </p:nvSpPr>
        <p:spPr>
          <a:xfrm>
            <a:off x="-67377" y="189334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0" i="0" dirty="0">
                <a:solidFill>
                  <a:srgbClr val="376795"/>
                </a:solidFill>
                <a:latin typeface="Silka Medium" pitchFamily="2" charset="77"/>
              </a:rPr>
              <a:t>CONFÉRENCE</a:t>
            </a:r>
          </a:p>
        </p:txBody>
      </p: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E2ACC4EB-F72C-B483-1406-FBEDFC1057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7461" y="3295691"/>
            <a:ext cx="10536034" cy="2892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5400">
                <a:latin typeface="Century Gothic" panose="020B0502020202020204" pitchFamily="34" charset="0"/>
              </a:defRPr>
            </a:lvl2pPr>
            <a:lvl3pPr>
              <a:defRPr sz="5400">
                <a:latin typeface="Century Gothic" panose="020B0502020202020204" pitchFamily="34" charset="0"/>
              </a:defRPr>
            </a:lvl3pPr>
            <a:lvl4pPr>
              <a:defRPr sz="5400">
                <a:latin typeface="Century Gothic" panose="020B0502020202020204" pitchFamily="34" charset="0"/>
              </a:defRPr>
            </a:lvl4pPr>
            <a:lvl5pPr>
              <a:defRPr sz="5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Nom de la conférence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C13F03-3929-5EC4-522F-F0A28BEFE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4974" y="471894"/>
            <a:ext cx="1663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C8D40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FE7850E-1869-6796-6028-1203DBD09967}"/>
              </a:ext>
            </a:extLst>
          </p:cNvPr>
          <p:cNvSpPr txBox="1"/>
          <p:nvPr userDrawn="1"/>
        </p:nvSpPr>
        <p:spPr>
          <a:xfrm>
            <a:off x="659219" y="1859340"/>
            <a:ext cx="10462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0" i="0" dirty="0">
                <a:solidFill>
                  <a:srgbClr val="376795"/>
                </a:solidFill>
                <a:latin typeface="Silka Medium" pitchFamily="2" charset="77"/>
              </a:rPr>
              <a:t>TOEIC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AF41FA-8B26-66D2-EF2A-04C91A8412BB}"/>
              </a:ext>
            </a:extLst>
          </p:cNvPr>
          <p:cNvSpPr txBox="1"/>
          <p:nvPr userDrawn="1"/>
        </p:nvSpPr>
        <p:spPr>
          <a:xfrm>
            <a:off x="2194075" y="3556627"/>
            <a:ext cx="8612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Silence, on compose !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46274A-9F5F-517D-F684-495A7B22CF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4974" y="471894"/>
            <a:ext cx="1663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7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un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C8D40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FE4CA1-AEEE-5003-A981-55DC1C223121}"/>
              </a:ext>
            </a:extLst>
          </p:cNvPr>
          <p:cNvSpPr txBox="1"/>
          <p:nvPr userDrawn="1"/>
        </p:nvSpPr>
        <p:spPr>
          <a:xfrm>
            <a:off x="1017460" y="2057215"/>
            <a:ext cx="10462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0" i="0" dirty="0">
                <a:solidFill>
                  <a:srgbClr val="376795"/>
                </a:solidFill>
                <a:latin typeface="Silka Medium" pitchFamily="2" charset="77"/>
              </a:rPr>
              <a:t>Réunion en cours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E0D05C-7C1B-B6C5-3251-B7733037F3B5}"/>
              </a:ext>
            </a:extLst>
          </p:cNvPr>
          <p:cNvSpPr txBox="1"/>
          <p:nvPr userDrawn="1"/>
        </p:nvSpPr>
        <p:spPr>
          <a:xfrm>
            <a:off x="2920409" y="3469103"/>
            <a:ext cx="8612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 pas déranger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3891C6-7225-7E14-A4F4-7B851CA42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4974" y="471894"/>
            <a:ext cx="1663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8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2FEBD05-631F-9C3C-8E10-D3816D0EF0C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83979" y="5625691"/>
            <a:ext cx="2402765" cy="10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060703-774E-4CA2-9C9C-32C75E20AD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21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06BD8D2-D42B-EB43-A426-833466AD7D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A6E875-F8E9-704A-B0BE-BA5C4C7B38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12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5243DC4-5BA4-415E-9B5C-3E3E20FCD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09C53A-1F8F-4E73-BB6D-657A25BD2D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52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F363666-CFE5-4E8A-ABA6-EFCA10DA00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795749-FD12-4F5E-BE3E-C9496D25A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7475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Century Gothic</vt:lpstr>
      <vt:lpstr>Roboto</vt:lpstr>
      <vt:lpstr>Silka</vt:lpstr>
      <vt:lpstr>Silka Medium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Elodie Leroux</cp:lastModifiedBy>
  <cp:revision>10</cp:revision>
  <dcterms:created xsi:type="dcterms:W3CDTF">2022-02-01T11:43:52Z</dcterms:created>
  <dcterms:modified xsi:type="dcterms:W3CDTF">2024-10-11T09:25:15Z</dcterms:modified>
</cp:coreProperties>
</file>