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6"/>
  </p:handout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6795"/>
    <a:srgbClr val="E72B4E"/>
    <a:srgbClr val="557D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4"/>
    <p:restoredTop sz="96306"/>
  </p:normalViewPr>
  <p:slideViewPr>
    <p:cSldViewPr snapToGrid="0" snapToObjects="1">
      <p:cViewPr varScale="1">
        <p:scale>
          <a:sx n="114" d="100"/>
          <a:sy n="114" d="100"/>
        </p:scale>
        <p:origin x="4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313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90D2EEE-D2CB-4E04-ADFA-85AEEF3456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4D4506F-08EF-4F08-BEDF-2A05A997B6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027AF-1BFD-4B9E-9CE4-C1377E89E73E}" type="datetimeFigureOut">
              <a:rPr lang="fr-FR" smtClean="0"/>
              <a:t>11/10/2024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C3E9C07-9FBA-4F44-B786-BC8536F0B3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F7FF5C6-3581-4899-AB69-E693CB9FF9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1E075-B349-447C-93AB-0D06885921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1596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ech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37EE611-1362-014B-9C7C-49E65B4633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04716" y="2096880"/>
            <a:ext cx="9024938" cy="2892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0" i="0">
                <a:solidFill>
                  <a:srgbClr val="376795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5400">
                <a:latin typeface="Century Gothic" panose="020B0502020202020204" pitchFamily="34" charset="0"/>
              </a:defRPr>
            </a:lvl2pPr>
            <a:lvl3pPr>
              <a:defRPr sz="5400">
                <a:latin typeface="Century Gothic" panose="020B0502020202020204" pitchFamily="34" charset="0"/>
              </a:defRPr>
            </a:lvl3pPr>
            <a:lvl4pPr>
              <a:defRPr sz="5400">
                <a:latin typeface="Century Gothic" panose="020B0502020202020204" pitchFamily="34" charset="0"/>
              </a:defRPr>
            </a:lvl4pPr>
            <a:lvl5pPr>
              <a:defRPr sz="54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SENS DE LA VISITE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B777B15-83ED-DC41-94F7-21A45FC01F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74838" y="5913576"/>
            <a:ext cx="8448675" cy="1014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 i="0">
                <a:solidFill>
                  <a:srgbClr val="E72B4E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54EC33C-AE69-E2E0-38AC-B18D712F36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4876" y="1989463"/>
            <a:ext cx="535886" cy="108569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575B10E-F7CA-4F94-8AF4-3A65097C81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33350" y="1989463"/>
            <a:ext cx="535886" cy="108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16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enven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B777B15-83ED-DC41-94F7-21A45FC01F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766126"/>
            <a:ext cx="12192000" cy="13970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0" i="0">
                <a:solidFill>
                  <a:srgbClr val="E72B4E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fr-FR" dirty="0"/>
              <a:t>À [nom de l’entreprise / partenaire]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1CDD4CA-E0D3-2244-B705-CBBB7B3C100D}"/>
              </a:ext>
            </a:extLst>
          </p:cNvPr>
          <p:cNvSpPr txBox="1"/>
          <p:nvPr userDrawn="1"/>
        </p:nvSpPr>
        <p:spPr>
          <a:xfrm>
            <a:off x="726595" y="2076859"/>
            <a:ext cx="1046243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500" dirty="0">
                <a:solidFill>
                  <a:srgbClr val="376795"/>
                </a:solidFill>
                <a:latin typeface="Silka" pitchFamily="2" charset="77"/>
              </a:rPr>
              <a:t>BIENVENUE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2AD26BA-26C1-2283-BE68-6757160895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23513" y="439051"/>
            <a:ext cx="2550065" cy="211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7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ech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37EE611-1362-014B-9C7C-49E65B4633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04716" y="2096880"/>
            <a:ext cx="9024938" cy="2892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0" i="0">
                <a:solidFill>
                  <a:srgbClr val="376795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5400">
                <a:latin typeface="Century Gothic" panose="020B0502020202020204" pitchFamily="34" charset="0"/>
              </a:defRPr>
            </a:lvl2pPr>
            <a:lvl3pPr>
              <a:defRPr sz="5400">
                <a:latin typeface="Century Gothic" panose="020B0502020202020204" pitchFamily="34" charset="0"/>
              </a:defRPr>
            </a:lvl3pPr>
            <a:lvl4pPr>
              <a:defRPr sz="5400">
                <a:latin typeface="Century Gothic" panose="020B0502020202020204" pitchFamily="34" charset="0"/>
              </a:defRPr>
            </a:lvl4pPr>
            <a:lvl5pPr>
              <a:defRPr sz="54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Modifier le nom</a:t>
            </a:r>
          </a:p>
          <a:p>
            <a:pPr lvl="0"/>
            <a:r>
              <a:rPr lang="fr-FR" dirty="0"/>
              <a:t>de l’évènement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B777B15-83ED-DC41-94F7-21A45FC01F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4838" y="5913576"/>
            <a:ext cx="8448675" cy="1014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 i="0">
                <a:solidFill>
                  <a:srgbClr val="E72B4E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fr-FR" dirty="0"/>
              <a:t>Modifier la salle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7883815-8938-DA3E-B0F9-2AAC54E97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200758" y="2023268"/>
            <a:ext cx="535886" cy="108569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322B332-BBA5-7D77-2939-19A507B5D0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549232" y="2023268"/>
            <a:ext cx="535886" cy="108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23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B777B15-83ED-DC41-94F7-21A45FC01F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4838" y="5913576"/>
            <a:ext cx="8448675" cy="1014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 i="0">
                <a:solidFill>
                  <a:srgbClr val="E72B4E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fr-FR" dirty="0"/>
              <a:t>Modifier la salle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1CDD4CA-E0D3-2244-B705-CBBB7B3C100D}"/>
              </a:ext>
            </a:extLst>
          </p:cNvPr>
          <p:cNvSpPr txBox="1"/>
          <p:nvPr userDrawn="1"/>
        </p:nvSpPr>
        <p:spPr>
          <a:xfrm>
            <a:off x="659219" y="1859340"/>
            <a:ext cx="10462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b="0" i="0" dirty="0">
                <a:solidFill>
                  <a:srgbClr val="376795"/>
                </a:solidFill>
                <a:latin typeface="Silka Medium" pitchFamily="2" charset="77"/>
              </a:rPr>
              <a:t>EXAMEN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641D9CC-2E0D-1C41-84CF-E39EBE52AAE8}"/>
              </a:ext>
            </a:extLst>
          </p:cNvPr>
          <p:cNvSpPr txBox="1"/>
          <p:nvPr userDrawn="1"/>
        </p:nvSpPr>
        <p:spPr>
          <a:xfrm>
            <a:off x="1789814" y="3429000"/>
            <a:ext cx="861237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0" i="0" dirty="0">
                <a:solidFill>
                  <a:srgbClr val="376795"/>
                </a:solidFill>
                <a:latin typeface="Silka" pitchFamily="2" charset="77"/>
              </a:rPr>
              <a:t>Silence, on compose !</a:t>
            </a:r>
          </a:p>
          <a:p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7549298-F9E1-B2DD-BC61-234BE05399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23513" y="439051"/>
            <a:ext cx="2550065" cy="211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23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é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B777B15-83ED-DC41-94F7-21A45FC01F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4838" y="5913576"/>
            <a:ext cx="8448675" cy="1014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 i="0">
                <a:solidFill>
                  <a:srgbClr val="E72B4E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fr-FR" dirty="0"/>
              <a:t>Modifier la salle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1CDD4CA-E0D3-2244-B705-CBBB7B3C100D}"/>
              </a:ext>
            </a:extLst>
          </p:cNvPr>
          <p:cNvSpPr txBox="1"/>
          <p:nvPr userDrawn="1"/>
        </p:nvSpPr>
        <p:spPr>
          <a:xfrm>
            <a:off x="-67377" y="189334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b="0" i="0" dirty="0">
                <a:solidFill>
                  <a:srgbClr val="376795"/>
                </a:solidFill>
                <a:latin typeface="Silka Medium" pitchFamily="2" charset="77"/>
              </a:rPr>
              <a:t>CONFÉRENCE</a:t>
            </a:r>
          </a:p>
        </p:txBody>
      </p:sp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C9102B4E-9753-0E47-A87C-3FAD720E74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7461" y="3295691"/>
            <a:ext cx="10536034" cy="28925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>
                <a:solidFill>
                  <a:srgbClr val="376795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5400">
                <a:latin typeface="Century Gothic" panose="020B0502020202020204" pitchFamily="34" charset="0"/>
              </a:defRPr>
            </a:lvl2pPr>
            <a:lvl3pPr>
              <a:defRPr sz="5400">
                <a:latin typeface="Century Gothic" panose="020B0502020202020204" pitchFamily="34" charset="0"/>
              </a:defRPr>
            </a:lvl3pPr>
            <a:lvl4pPr>
              <a:defRPr sz="5400">
                <a:latin typeface="Century Gothic" panose="020B0502020202020204" pitchFamily="34" charset="0"/>
              </a:defRPr>
            </a:lvl4pPr>
            <a:lvl5pPr>
              <a:defRPr sz="54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Nom de la conférence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B3E7D2A-4616-966D-A779-F06552C028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23513" y="439051"/>
            <a:ext cx="2550065" cy="211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794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E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B777B15-83ED-DC41-94F7-21A45FC01F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4838" y="5913576"/>
            <a:ext cx="8448675" cy="1014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 i="0">
                <a:solidFill>
                  <a:srgbClr val="E72B4E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fr-FR" dirty="0"/>
              <a:t>Modifier la salle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1CDD4CA-E0D3-2244-B705-CBBB7B3C100D}"/>
              </a:ext>
            </a:extLst>
          </p:cNvPr>
          <p:cNvSpPr txBox="1"/>
          <p:nvPr userDrawn="1"/>
        </p:nvSpPr>
        <p:spPr>
          <a:xfrm>
            <a:off x="774838" y="1859340"/>
            <a:ext cx="102553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b="0" i="0" dirty="0">
                <a:solidFill>
                  <a:srgbClr val="376795"/>
                </a:solidFill>
                <a:latin typeface="Silka Medium" pitchFamily="2" charset="77"/>
              </a:rPr>
              <a:t>TOEIC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641D9CC-2E0D-1C41-84CF-E39EBE52AAE8}"/>
              </a:ext>
            </a:extLst>
          </p:cNvPr>
          <p:cNvSpPr txBox="1"/>
          <p:nvPr userDrawn="1"/>
        </p:nvSpPr>
        <p:spPr>
          <a:xfrm>
            <a:off x="1789814" y="3378626"/>
            <a:ext cx="861237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376795"/>
                </a:solidFill>
                <a:latin typeface="Silka" pitchFamily="2" charset="77"/>
                <a:ea typeface="Roboto" panose="02000000000000000000" pitchFamily="2" charset="0"/>
              </a:rPr>
              <a:t>Silence, on compose !</a:t>
            </a:r>
          </a:p>
          <a:p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DABFF20-0F9E-3F27-7002-6B224AAE78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23513" y="439051"/>
            <a:ext cx="2550065" cy="211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9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éun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B777B15-83ED-DC41-94F7-21A45FC01F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4838" y="5913576"/>
            <a:ext cx="8448675" cy="1014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 i="0">
                <a:solidFill>
                  <a:srgbClr val="E72B4E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fr-FR" dirty="0"/>
              <a:t>Modifier la salle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1CDD4CA-E0D3-2244-B705-CBBB7B3C100D}"/>
              </a:ext>
            </a:extLst>
          </p:cNvPr>
          <p:cNvSpPr txBox="1"/>
          <p:nvPr userDrawn="1"/>
        </p:nvSpPr>
        <p:spPr>
          <a:xfrm>
            <a:off x="1017460" y="2057215"/>
            <a:ext cx="104624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b="0" i="0" dirty="0">
                <a:solidFill>
                  <a:srgbClr val="376795"/>
                </a:solidFill>
                <a:latin typeface="Silka Medium" pitchFamily="2" charset="77"/>
              </a:rPr>
              <a:t>Réunion en cours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641D9CC-2E0D-1C41-84CF-E39EBE52AAE8}"/>
              </a:ext>
            </a:extLst>
          </p:cNvPr>
          <p:cNvSpPr txBox="1"/>
          <p:nvPr userDrawn="1"/>
        </p:nvSpPr>
        <p:spPr>
          <a:xfrm>
            <a:off x="2920409" y="3469103"/>
            <a:ext cx="861237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37679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Ne pas déranger</a:t>
            </a:r>
          </a:p>
          <a:p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DEB3D0B-A07D-5451-54A7-D2B450CE89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2767" y="423304"/>
            <a:ext cx="2550065" cy="211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787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79CCA30-5DBF-6477-A040-F14F3EE85E0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649641" y="5678905"/>
            <a:ext cx="2342760" cy="106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981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49" r:id="rId3"/>
    <p:sldLayoutId id="2147483651" r:id="rId4"/>
    <p:sldLayoutId id="2147483655" r:id="rId5"/>
    <p:sldLayoutId id="2147483652" r:id="rId6"/>
    <p:sldLayoutId id="214748365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C3E0C9F-4CAB-451F-9B10-78AA2F321D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D8BFED2-7ABE-462F-A2DE-5FC1BCD89E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5257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06AD4FE-4F5A-44F5-B6E0-7DD89D8FA2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9824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D05F5D9-609C-4A50-BA8E-237B0915E4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AA6AF36-DE96-4DCF-91B1-4646192CA7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279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FCEE0F1-30B8-469B-9DA0-3E0CD6ACDF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10A3421-5E9F-47B3-93F5-20D7515103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115234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0</Words>
  <Application>Microsoft Office PowerPoint</Application>
  <PresentationFormat>Grand écran</PresentationFormat>
  <Paragraphs>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1" baseType="lpstr">
      <vt:lpstr>Arial</vt:lpstr>
      <vt:lpstr>Calibri</vt:lpstr>
      <vt:lpstr>Century Gothic</vt:lpstr>
      <vt:lpstr>Roboto</vt:lpstr>
      <vt:lpstr>Silka</vt:lpstr>
      <vt:lpstr>Silka Medium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Elodie Leroux</cp:lastModifiedBy>
  <cp:revision>20</cp:revision>
  <cp:lastPrinted>2022-09-06T09:40:13Z</cp:lastPrinted>
  <dcterms:created xsi:type="dcterms:W3CDTF">2022-02-01T11:43:52Z</dcterms:created>
  <dcterms:modified xsi:type="dcterms:W3CDTF">2024-10-11T09:25:36Z</dcterms:modified>
</cp:coreProperties>
</file>