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81"/>
  </p:normalViewPr>
  <p:slideViewPr>
    <p:cSldViewPr snapToGrid="0">
      <p:cViewPr varScale="1">
        <p:scale>
          <a:sx n="201" d="100"/>
          <a:sy n="201" d="100"/>
        </p:scale>
        <p:origin x="2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ne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136147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368" y="187467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2E02FAB-6A13-8F8B-0CE7-C15E84F5F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DE50AE4-4F94-C063-4581-FF701D899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3368" y="346622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64189742-D84F-4DBF-F215-5974D53673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80072" y="346622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831914B8-4BDD-5167-9755-EA13D21E0E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95531" y="346622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/>
            </a:lvl1pPr>
          </a:lstStyle>
          <a:p>
            <a:pPr marL="228600" marR="0" lvl="0" indent="-228600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  DRAPEAU 3</a:t>
            </a:r>
          </a:p>
          <a:p>
            <a:pPr marL="121478" marR="0" lvl="0" indent="-121478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42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B5E00A-0589-CDC2-ABFF-1D735EA53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AB178-51A2-54A5-DE93-8456A3FC7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03BC5D-4223-4153-9C14-245EA0694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024B94C-8D7D-0C93-536C-8951E20301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09303A3F-750B-B2AE-4843-CB19EEAABA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62F41EE-2D6C-1901-11A9-8E4B41D388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24382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Medium</vt:lpstr>
      <vt:lpstr>Silka Medium</vt:lpstr>
      <vt:lpstr>Silka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7</cp:revision>
  <dcterms:created xsi:type="dcterms:W3CDTF">2024-03-25T08:16:12Z</dcterms:created>
  <dcterms:modified xsi:type="dcterms:W3CDTF">2024-11-29T15:00:44Z</dcterms:modified>
</cp:coreProperties>
</file>