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4859338" cy="4319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7453"/>
    <a:srgbClr val="F29315"/>
    <a:srgbClr val="3F6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7"/>
    <p:restoredTop sz="96281"/>
  </p:normalViewPr>
  <p:slideViewPr>
    <p:cSldViewPr snapToGrid="0">
      <p:cViewPr varScale="1">
        <p:scale>
          <a:sx n="201" d="100"/>
          <a:sy n="201" d="100"/>
        </p:scale>
        <p:origin x="20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ersonnes / 1 fon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138BFA1-D194-CE42-B9BE-D35D84465B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18771"/>
            <a:ext cx="4859338" cy="900817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B0DA744-4B42-CD98-D96E-77CDF409FE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3962" y="1361470"/>
            <a:ext cx="4091724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rgbClr val="3F6A97"/>
                </a:solidFill>
                <a:latin typeface="Silka SemiBold" pitchFamily="2" charset="77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ECE41589-7241-7E7B-775C-FABE9E148E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844" y="3642092"/>
            <a:ext cx="1867083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Silka Medium" pitchFamily="2" charset="77"/>
              </a:defRPr>
            </a:lvl1pPr>
          </a:lstStyle>
          <a:p>
            <a:pPr lvl="0"/>
            <a:r>
              <a:rPr lang="fr-FR" dirty="0"/>
              <a:t>A-000 bis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7626A85-7BB4-CAC9-E356-C586C75045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3962" y="2578569"/>
            <a:ext cx="4092318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DC7453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fr-FR" dirty="0"/>
              <a:t>Fonction ou pôle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43323D0-6915-EF51-8D92-96F6E64A9F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2319" y="3602478"/>
            <a:ext cx="1625600" cy="533400"/>
          </a:xfrm>
          <a:prstGeom prst="rect">
            <a:avLst/>
          </a:prstGeom>
        </p:spPr>
      </p:pic>
      <p:sp>
        <p:nvSpPr>
          <p:cNvPr id="2" name="Espace réservé du texte 9">
            <a:extLst>
              <a:ext uri="{FF2B5EF4-FFF2-40B4-BE49-F238E27FC236}">
                <a16:creationId xmlns:a16="http://schemas.microsoft.com/office/drawing/2014/main" id="{1119E4A8-51A0-0BB5-7B81-AF1FC116A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962" y="1815643"/>
            <a:ext cx="4091724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rgbClr val="3F6A97"/>
                </a:solidFill>
                <a:latin typeface="Silka SemiBold" pitchFamily="2" charset="77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B49B0F6-0AC5-CDB5-D7A2-1E2D60B5E1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0747" r="17948"/>
          <a:stretch/>
        </p:blipFill>
        <p:spPr>
          <a:xfrm>
            <a:off x="3796431" y="0"/>
            <a:ext cx="1062907" cy="861918"/>
          </a:xfrm>
          <a:prstGeom prst="rect">
            <a:avLst/>
          </a:prstGeom>
        </p:spPr>
      </p:pic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5906A896-B73F-8B94-0AEB-D72A855E6B4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48052" y="332219"/>
            <a:ext cx="653423" cy="4541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 dirty="0"/>
              <a:t>DRAPEAU 1</a:t>
            </a:r>
          </a:p>
        </p:txBody>
      </p:sp>
      <p:sp>
        <p:nvSpPr>
          <p:cNvPr id="5" name="Espace réservé pour une image  3">
            <a:extLst>
              <a:ext uri="{FF2B5EF4-FFF2-40B4-BE49-F238E27FC236}">
                <a16:creationId xmlns:a16="http://schemas.microsoft.com/office/drawing/2014/main" id="{3FF63D80-B7AB-5630-8242-45AB3E0FF50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74756" y="332219"/>
            <a:ext cx="653423" cy="4541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 dirty="0"/>
              <a:t>DRAPEAU 2</a:t>
            </a:r>
          </a:p>
        </p:txBody>
      </p:sp>
      <p:sp>
        <p:nvSpPr>
          <p:cNvPr id="6" name="Espace réservé pour une image  3">
            <a:extLst>
              <a:ext uri="{FF2B5EF4-FFF2-40B4-BE49-F238E27FC236}">
                <a16:creationId xmlns:a16="http://schemas.microsoft.com/office/drawing/2014/main" id="{C1A58411-CA15-2769-8863-8C3E2E2FA09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890215" y="332219"/>
            <a:ext cx="653423" cy="45417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00"/>
            </a:lvl1pPr>
          </a:lstStyle>
          <a:p>
            <a:pPr marL="228600" marR="0" lvl="0" indent="-228600" algn="l" defTabSz="485912" rtl="0" eaLnBrk="1" fontAlgn="auto" latinLnBrk="0" hangingPunct="1">
              <a:lnSpc>
                <a:spcPct val="90000"/>
              </a:lnSpc>
              <a:spcBef>
                <a:spcPts val="531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/>
              <a:t>  DRAPEAU 3</a:t>
            </a:r>
          </a:p>
          <a:p>
            <a:pPr marL="121478" marR="0" lvl="0" indent="-121478" algn="l" defTabSz="485912" rtl="0" eaLnBrk="1" fontAlgn="auto" latinLnBrk="0" hangingPunct="1">
              <a:lnSpc>
                <a:spcPct val="90000"/>
              </a:lnSpc>
              <a:spcBef>
                <a:spcPts val="53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380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46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485912" rtl="0" eaLnBrk="1" latinLnBrk="0" hangingPunct="1">
        <a:lnSpc>
          <a:spcPct val="90000"/>
        </a:lnSpc>
        <a:spcBef>
          <a:spcPct val="0"/>
        </a:spcBef>
        <a:buNone/>
        <a:defRPr sz="23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1478" indent="-121478" algn="l" defTabSz="485912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64434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2pPr>
      <a:lvl3pPr marL="607390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3pPr>
      <a:lvl4pPr marL="850346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4pPr>
      <a:lvl5pPr marL="1093302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5pPr>
      <a:lvl6pPr marL="1336258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6pPr>
      <a:lvl7pPr marL="1579215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7pPr>
      <a:lvl8pPr marL="1822171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8pPr>
      <a:lvl9pPr marL="2065127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1pPr>
      <a:lvl2pPr marL="242956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2pPr>
      <a:lvl3pPr marL="485912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3pPr>
      <a:lvl4pPr marL="728868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4pPr>
      <a:lvl5pPr marL="971824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5pPr>
      <a:lvl6pPr marL="1214780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6pPr>
      <a:lvl7pPr marL="1457736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7pPr>
      <a:lvl8pPr marL="1700693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8pPr>
      <a:lvl9pPr marL="1943649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45823FA-65D8-6E4C-BACA-85EF76B8CF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C9F18C-BB30-E5DE-66F6-0C5CA415E9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80A838F-4895-E55E-1A8C-071759FBAD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49B2C83-8B1D-1815-8BBD-C3BDA5B240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6EAF389D-3AD1-AF73-7191-1928690AE57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1C67B402-CBDC-658D-3D55-132ACAC585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DE318078-25C2-C482-DE82-7BFFE680D12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2723742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0</Words>
  <Application>Microsoft Macintosh PowerPoint</Application>
  <PresentationFormat>Personnalisé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Roboto Medium</vt:lpstr>
      <vt:lpstr>Silka Medium</vt:lpstr>
      <vt:lpstr>Silka SemiBold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8</cp:revision>
  <dcterms:created xsi:type="dcterms:W3CDTF">2024-03-25T08:16:12Z</dcterms:created>
  <dcterms:modified xsi:type="dcterms:W3CDTF">2024-11-26T13:14:02Z</dcterms:modified>
</cp:coreProperties>
</file>