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8593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453"/>
    <a:srgbClr val="F29315"/>
    <a:srgbClr val="3F6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281"/>
  </p:normalViewPr>
  <p:slideViewPr>
    <p:cSldViewPr snapToGrid="0">
      <p:cViewPr>
        <p:scale>
          <a:sx n="263" d="100"/>
          <a:sy n="263" d="100"/>
        </p:scale>
        <p:origin x="10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nes / 2 fo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986449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1415029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962" y="2096461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15672BFF-35F8-DA82-8334-51E51EA16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962" y="252356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7E15A9-1966-42BD-7BC6-C08501E01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001F6544-B590-6975-400A-26C13A8E3E8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8052" y="33221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1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696330BD-6343-51E0-84F2-82EF8F6CFDE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74756" y="33221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2</a:t>
            </a:r>
          </a:p>
        </p:txBody>
      </p:sp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66A800BC-C0DE-2C95-7733-036FA309E3D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90215" y="33221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/>
            </a:lvl1pPr>
          </a:lstStyle>
          <a:p>
            <a:pPr marL="228600" marR="0" lvl="0" indent="-228600" algn="l" defTabSz="485912" rtl="0" eaLnBrk="1" fontAlgn="auto" latinLnBrk="0" hangingPunct="1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  DRAPEAU 3</a:t>
            </a:r>
          </a:p>
          <a:p>
            <a:pPr marL="121478" marR="0" lvl="0" indent="-121478" algn="l" defTabSz="485912" rtl="0" eaLnBrk="1" fontAlgn="auto" latinLnBrk="0" hangingPunct="1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55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A4FD257-A1C0-FFAE-7EA5-13C0B3BE6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B64014-6524-F7F7-FB00-D3AAE2554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206F2-CD26-619F-B999-AF7103DC0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AE8D37-874C-BF6D-14F7-2F2D882724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57B54F3-0D91-3D95-1B5D-FDFA13DA6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40BEABE-C828-802F-C752-788550295E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5330640-5074-1FE4-EF49-B097EEE43F7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8AB9776-BBF2-E332-0256-0D6E4B68B4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42487921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 Medium</vt:lpstr>
      <vt:lpstr>Silka Medium</vt:lpstr>
      <vt:lpstr>Silka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10</cp:revision>
  <dcterms:created xsi:type="dcterms:W3CDTF">2024-03-25T08:16:12Z</dcterms:created>
  <dcterms:modified xsi:type="dcterms:W3CDTF">2024-11-26T13:15:17Z</dcterms:modified>
</cp:coreProperties>
</file>