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</p:sldIdLst>
  <p:sldSz cx="48593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453"/>
    <a:srgbClr val="F29315"/>
    <a:srgbClr val="3F6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281"/>
  </p:normalViewPr>
  <p:slideViewPr>
    <p:cSldViewPr snapToGrid="0">
      <p:cViewPr varScale="1">
        <p:scale>
          <a:sx n="201" d="100"/>
          <a:sy n="201" d="100"/>
        </p:scale>
        <p:origin x="2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ne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136147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368" y="1874678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2E02FAB-6A13-8F8B-0CE7-C15E84F5F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DE50AE4-4F94-C063-4581-FF701D8999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64189742-D84F-4DBF-F215-5974D53673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831914B8-4BDD-5167-9755-EA13D21E0E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4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nes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136147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2578569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119E4A8-51A0-0BB5-7B81-AF1FC116A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962" y="181564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49B0F6-0AC5-CDB5-D7A2-1E2D60B5E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06E13378-9D59-BE51-B8B9-35D1AEB60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528756F7-282D-5595-39C5-BFDF38EC81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D3C7DA40-DC8A-A7EB-0030-C45AE9FBBC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8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nes ou +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540" y="95582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2971023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119E4A8-51A0-0BB5-7B81-AF1FC116A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540" y="1409996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962" y="187706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328624F6-33C4-9623-CF39-58A8618AAA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540" y="234413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074122-C409-B4BA-C670-ABA39634D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D3873099-D249-D12D-DBAC-085804D43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38D318CD-06D3-E46C-35A7-80A73FD2C6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E9EBC82D-8763-A7EE-1052-74ECA49583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3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nes / 2 fo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986449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1415029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962" y="2096461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15672BFF-35F8-DA82-8334-51E51EA16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962" y="252356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7E15A9-1966-42BD-7BC6-C08501E01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9D383A2A-B800-2005-39B1-0FDBF5676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A61E99AA-94AD-A0AE-F37D-3099399B69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53B1C669-D5E6-D226-ABB9-04543DBC1FB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55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nes / 3 fo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774" y="84285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74" y="127143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774" y="1703089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15672BFF-35F8-DA82-8334-51E51EA16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774" y="2130188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667B2BAB-6B6A-87FB-29AD-6FA78C5F30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617" y="253188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2C570FD0-B303-9B50-E43E-0955A8E931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617" y="296046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980F18-C346-6F7B-CAF2-AA16AF932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4AB32CBC-AF0D-F67C-BA3F-F08BC2E52F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368" y="256244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B3735D3C-A374-731E-4D43-CA989A39FA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9440" y="256244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C88ED812-54AE-9EBE-9485-A7B334ED7D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90215" y="252677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07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s de Réunion / Salle de TP etc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844" y="1456198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Salle de XXXXX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0C51B02-0238-4057-066E-985613692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 d'enseig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807" y="1535139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C7-102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CD73BCC-02A5-4502-78A8-6C3A3B95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0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 d'enseignement avec spécifici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807" y="1147012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C7-102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4BB6738D-9F23-53F1-003B-48242678CB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807" y="1887517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Salle de XXXXX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59A42C-4B83-44CF-9E97-523F66D51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  <p:sldLayoutId id="2147483665" r:id="rId6"/>
    <p:sldLayoutId id="2147483666" r:id="rId7"/>
    <p:sldLayoutId id="2147483667" r:id="rId8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D4DFE40-2495-BA72-0789-4236A51B6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834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Roboto</vt:lpstr>
      <vt:lpstr>Roboto Medium</vt:lpstr>
      <vt:lpstr>Silka Medium</vt:lpstr>
      <vt:lpstr>Silka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12</cp:revision>
  <dcterms:created xsi:type="dcterms:W3CDTF">2024-03-25T08:16:12Z</dcterms:created>
  <dcterms:modified xsi:type="dcterms:W3CDTF">2024-11-22T15:24:20Z</dcterms:modified>
</cp:coreProperties>
</file>