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</p:sldIdLst>
  <p:sldSz cx="48593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453"/>
    <a:srgbClr val="F29315"/>
    <a:srgbClr val="3F6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81"/>
  </p:normalViewPr>
  <p:slideViewPr>
    <p:cSldViewPr snapToGrid="0">
      <p:cViewPr varScale="1">
        <p:scale>
          <a:sx n="201" d="100"/>
          <a:sy n="201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ne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368" y="187467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2E02FAB-6A13-8F8B-0CE7-C15E84F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DE50AE4-4F94-C063-4581-FF701D8999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  3">
            <a:extLst>
              <a:ext uri="{FF2B5EF4-FFF2-40B4-BE49-F238E27FC236}">
                <a16:creationId xmlns:a16="http://schemas.microsoft.com/office/drawing/2014/main" id="{64189742-D84F-4DBF-F215-5974D53673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831914B8-4BDD-5167-9755-EA13D21E0E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4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136147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57856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962" y="181564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49B0F6-0AC5-CDB5-D7A2-1E2D60B5E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06E13378-9D59-BE51-B8B9-35D1AEB60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528756F7-282D-5595-39C5-BFDF38EC81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D3C7DA40-DC8A-A7EB-0030-C45AE9FBBC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8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ou + / 1 fo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540" y="95582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2971023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119E4A8-51A0-0BB5-7B81-AF1FC116A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40" y="1409996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1877063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28624F6-33C4-9623-CF39-58A8618AAA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540" y="234413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074122-C409-B4BA-C670-ABA39634D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D3873099-D249-D12D-DBAC-085804D43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38D318CD-06D3-E46C-35A7-80A73FD2C6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E9EBC82D-8763-A7EE-1052-74ECA49583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3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nes / 2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962" y="98644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962" y="1415029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3962" y="2096461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962" y="25235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DC745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7E15A9-1966-42BD-7BC6-C08501E01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9D383A2A-B800-2005-39B1-0FDBF5676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3">
            <a:extLst>
              <a:ext uri="{FF2B5EF4-FFF2-40B4-BE49-F238E27FC236}">
                <a16:creationId xmlns:a16="http://schemas.microsoft.com/office/drawing/2014/main" id="{A61E99AA-94AD-A0AE-F37D-3099399B6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9440" y="350189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53B1C669-D5E6-D226-ABB9-04543DBC1F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90215" y="346622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55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nes / 3 fo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774" y="84285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7626A85-7BB4-CAC9-E356-C586C750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774" y="127143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585D6B05-C76E-35BD-C570-8A2F0BFA1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774" y="1703089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15672BFF-35F8-DA82-8334-51E51EA16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774" y="2130188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667B2BAB-6B6A-87FB-29AD-6FA78C5F30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617" y="2531880"/>
            <a:ext cx="4091724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F6A97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2C570FD0-B303-9B50-E43E-0955A8E931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617" y="2960460"/>
            <a:ext cx="409231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rgbClr val="DC745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Fonction ou pôle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980F18-C346-6F7B-CAF2-AA16AF932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4AB32CBC-AF0D-F67C-BA3F-F08BC2E52F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368" y="256244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B3735D3C-A374-731E-4D43-CA989A39FA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69440" y="256244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C88ED812-54AE-9EBE-9485-A7B334ED7D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890215" y="252677"/>
            <a:ext cx="653423" cy="4541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0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s de Réunion / Salle de TP etc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844" y="1456198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CE41589-7241-7E7B-775C-FABE9E14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844" y="3642092"/>
            <a:ext cx="1867083" cy="454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ilka Medium" pitchFamily="2" charset="77"/>
              </a:defRPr>
            </a:lvl1pPr>
          </a:lstStyle>
          <a:p>
            <a:pPr lvl="0"/>
            <a:r>
              <a:rPr lang="fr-FR" dirty="0"/>
              <a:t>A-000 bis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0C51B02-0238-4057-066E-985613692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807" y="1535139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C7-102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D73BCC-02A5-4502-78A8-6C3A3B95C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le d'enseignement avec spécific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38BFA1-D194-CE42-B9BE-D35D84465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18771"/>
            <a:ext cx="4859338" cy="900817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B0DA744-4B42-CD98-D96E-77CDF409FE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807" y="1147012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C7-102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43323D0-6915-EF51-8D92-96F6E64A9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2319" y="3602478"/>
            <a:ext cx="1625600" cy="533400"/>
          </a:xfrm>
          <a:prstGeom prst="rect">
            <a:avLst/>
          </a:prstGeom>
        </p:spPr>
      </p:pic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4BB6738D-9F23-53F1-003B-48242678C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807" y="1887517"/>
            <a:ext cx="4091724" cy="5567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3F6A97"/>
                </a:solidFill>
                <a:latin typeface="Silka SemiBold" pitchFamily="2" charset="77"/>
              </a:defRPr>
            </a:lvl1pPr>
          </a:lstStyle>
          <a:p>
            <a:pPr lvl="0"/>
            <a:r>
              <a:rPr lang="fr-FR" dirty="0"/>
              <a:t>Salle de XXXXX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59A42C-4B83-44CF-9E97-523F66D51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0747" r="17948"/>
          <a:stretch/>
        </p:blipFill>
        <p:spPr>
          <a:xfrm>
            <a:off x="3796431" y="0"/>
            <a:ext cx="1062907" cy="8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1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  <p:sldLayoutId id="2147483665" r:id="rId6"/>
    <p:sldLayoutId id="2147483666" r:id="rId7"/>
    <p:sldLayoutId id="2147483667" r:id="rId8"/>
  </p:sldLayoutIdLst>
  <p:txStyles>
    <p:titleStyle>
      <a:lvl1pPr algn="l" defTabSz="485912" rtl="0" eaLnBrk="1" latinLnBrk="0" hangingPunct="1">
        <a:lnSpc>
          <a:spcPct val="90000"/>
        </a:lnSpc>
        <a:spcBef>
          <a:spcPct val="0"/>
        </a:spcBef>
        <a:buNone/>
        <a:defRPr sz="23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478" indent="-121478" algn="l" defTabSz="485912" rtl="0" eaLnBrk="1" latinLnBrk="0" hangingPunct="1">
        <a:lnSpc>
          <a:spcPct val="90000"/>
        </a:lnSpc>
        <a:spcBef>
          <a:spcPts val="531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64434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07390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50346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1093302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336258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579215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822171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2065127" indent="-121478" algn="l" defTabSz="485912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4295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2pPr>
      <a:lvl3pPr marL="485912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3pPr>
      <a:lvl4pPr marL="728868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4pPr>
      <a:lvl5pPr marL="971824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5pPr>
      <a:lvl6pPr marL="1214780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6pPr>
      <a:lvl7pPr marL="1457736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7pPr>
      <a:lvl8pPr marL="1700693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8pPr>
      <a:lvl9pPr marL="1943649" algn="l" defTabSz="485912" rtl="0" eaLnBrk="1" latinLnBrk="0" hangingPunct="1">
        <a:defRPr sz="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016254-1D64-8A03-55C1-F53D2D0C0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D2FFCE-87CF-3458-0669-58D9BC2EA7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39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Roboto</vt:lpstr>
      <vt:lpstr>Roboto Medium</vt:lpstr>
      <vt:lpstr>Silka Medium</vt:lpstr>
      <vt:lpstr>Silka SemiBold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11</cp:revision>
  <dcterms:created xsi:type="dcterms:W3CDTF">2024-03-25T08:16:12Z</dcterms:created>
  <dcterms:modified xsi:type="dcterms:W3CDTF">2024-11-22T15:23:41Z</dcterms:modified>
</cp:coreProperties>
</file>