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5327650" cy="3743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0"/>
    <p:restoredTop sz="96281"/>
  </p:normalViewPr>
  <p:slideViewPr>
    <p:cSldViewPr snapToGrid="0">
      <p:cViewPr varScale="1">
        <p:scale>
          <a:sx n="241" d="100"/>
          <a:sy n="241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12" y="1179841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60" y="3156212"/>
            <a:ext cx="2047021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060" y="1624583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083612-D1B3-B399-6CF4-7D684F07C6CB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40B980-B5AA-6AED-21B2-856BDF4C0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AEB0E0-9174-AF78-CDB5-21F50AC93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90FCDC4D-2E6B-82E1-F476-4AEEBECC83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8A35047C-C01F-0E88-1A2B-E4F205F2AA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70457" y="35018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800" b="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5973E654-D127-CE3B-729B-55CAB48E6E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87546" y="350189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3</a:t>
            </a:r>
          </a:p>
        </p:txBody>
      </p:sp>
    </p:spTree>
    <p:extLst>
      <p:ext uri="{BB962C8B-B14F-4D97-AF65-F5344CB8AC3E}">
        <p14:creationId xmlns:p14="http://schemas.microsoft.com/office/powerpoint/2010/main" val="414718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12" y="1179841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60" y="3156212"/>
            <a:ext cx="2047021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712" y="2234570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12" y="1573424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F65C2B-C99B-C6A1-C72E-F64F4308A0ED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0BE148-6A65-39DC-7714-9F23F1430E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B4CC71-B426-16EA-1A3C-A8B6C9C81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169F82D6-7887-884C-E240-2F6B8D410D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368" y="432925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9B2916B3-91E4-86CE-7B54-BC37F7C667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70457" y="432925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800" b="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6F744335-2411-9585-7EAA-8022E7B8C1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87546" y="432925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3</a:t>
            </a:r>
          </a:p>
        </p:txBody>
      </p:sp>
    </p:spTree>
    <p:extLst>
      <p:ext uri="{BB962C8B-B14F-4D97-AF65-F5344CB8AC3E}">
        <p14:creationId xmlns:p14="http://schemas.microsoft.com/office/powerpoint/2010/main" val="4143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ou +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364" y="880887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60" y="3156212"/>
            <a:ext cx="2047021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0500" y="2584168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64" y="1274470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152" y="1679227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28624F6-33C4-9623-CF39-58A8618AA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364" y="2083985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06EB1-7A45-7E84-88DD-792086C29251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B86CB8-867D-C4A3-9998-88CCB3554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3E6B5F-B442-3A62-F5D5-B27AD989C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54A8A504-8B19-9DD4-5D2F-679231D08B0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368" y="319894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6E45BE99-7B6F-8DC9-3E46-4A69496534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70457" y="319894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800" b="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645E84DA-1A00-CAEE-DCC1-CED0D5F2A98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87546" y="319894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3</a:t>
            </a:r>
          </a:p>
        </p:txBody>
      </p:sp>
    </p:spTree>
    <p:extLst>
      <p:ext uri="{BB962C8B-B14F-4D97-AF65-F5344CB8AC3E}">
        <p14:creationId xmlns:p14="http://schemas.microsoft.com/office/powerpoint/2010/main" val="19763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2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7712" y="1017338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60" y="3156212"/>
            <a:ext cx="2047021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712" y="1388742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712" y="1816779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712" y="2186900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928124-782A-D648-0860-13432BFA0B25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CD1551-EA87-8EE0-FEC4-562E914D8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F0900E-0F53-275C-D4D9-BB1B6161B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9D7899B9-F9AF-ADE7-0D11-E4F10BA227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368" y="385774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72521435-B2A6-4820-A62D-547A4FD63DC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0457" y="385774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800" b="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6F32015E-5EE7-3808-C8F2-5212D526542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87546" y="385774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3</a:t>
            </a:r>
          </a:p>
        </p:txBody>
      </p:sp>
    </p:spTree>
    <p:extLst>
      <p:ext uri="{BB962C8B-B14F-4D97-AF65-F5344CB8AC3E}">
        <p14:creationId xmlns:p14="http://schemas.microsoft.com/office/powerpoint/2010/main" val="11915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/ 3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616" y="794389"/>
            <a:ext cx="4486710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60" y="3156212"/>
            <a:ext cx="2047021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15" y="1165793"/>
            <a:ext cx="4487362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919" y="1538442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18" y="1908563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667B2BAB-6B6A-87FB-29AD-6FA78C5F30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6920" y="2271082"/>
            <a:ext cx="4486058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2C570FD0-B303-9B50-E43E-0955A8E931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6919" y="2642486"/>
            <a:ext cx="4486710" cy="33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05000-9E31-8CD7-C5D4-DE2C9B75537D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5FA1EB-98BB-AFB1-FBA6-D35841894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CD8655-43B9-18BC-04B7-758606CD3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28D84389-515A-F1B2-78AF-6CF8FED44E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1835" y="198613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1</a:t>
            </a:r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453753E4-9169-D361-39A4-CE45087653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8924" y="198613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800" b="0"/>
            </a:lvl1pPr>
          </a:lstStyle>
          <a:p>
            <a:r>
              <a:rPr lang="fr-FR" dirty="0"/>
              <a:t>Drapeau 2</a:t>
            </a:r>
          </a:p>
        </p:txBody>
      </p:sp>
      <p:sp>
        <p:nvSpPr>
          <p:cNvPr id="18" name="Espace réservé pour une image  3">
            <a:extLst>
              <a:ext uri="{FF2B5EF4-FFF2-40B4-BE49-F238E27FC236}">
                <a16:creationId xmlns:a16="http://schemas.microsoft.com/office/drawing/2014/main" id="{CE7C2ACA-643D-CA36-E5E4-7F6BF711D83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896013" y="198613"/>
            <a:ext cx="653423" cy="454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 dirty="0"/>
              <a:t>Drapeau 3</a:t>
            </a:r>
          </a:p>
        </p:txBody>
      </p:sp>
    </p:spTree>
    <p:extLst>
      <p:ext uri="{BB962C8B-B14F-4D97-AF65-F5344CB8AC3E}">
        <p14:creationId xmlns:p14="http://schemas.microsoft.com/office/powerpoint/2010/main" val="38750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s de Réunion / Salle de TP etc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560" y="1261931"/>
            <a:ext cx="4486058" cy="482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7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560" y="3156212"/>
            <a:ext cx="2047021" cy="393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ED68E1-FA45-5E92-316F-22E797E52459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B2B16B-CF6A-1EE7-BD63-6A35B708C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A0D475-56BF-250F-5696-750D7EA06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796" y="1330341"/>
            <a:ext cx="4486058" cy="482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3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IG-102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2B8898-7B41-746C-C4FB-6A4F2905A937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04EC2D-630F-F6A8-638F-C31CCE850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B2CF24-05FB-00B8-C027-47A2A1B13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 avec spécific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2684"/>
            <a:ext cx="5327650" cy="780642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796" y="993993"/>
            <a:ext cx="4486058" cy="482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3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IG-102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4BB6738D-9F23-53F1-003B-48242678C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796" y="1635709"/>
            <a:ext cx="4486058" cy="482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70" b="0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885B10-B5D6-AA0B-BAB7-DE08997CC9C9}"/>
              </a:ext>
            </a:extLst>
          </p:cNvPr>
          <p:cNvSpPr/>
          <p:nvPr userDrawn="1"/>
        </p:nvSpPr>
        <p:spPr>
          <a:xfrm>
            <a:off x="0" y="5751"/>
            <a:ext cx="5327650" cy="3743325"/>
          </a:xfrm>
          <a:prstGeom prst="rect">
            <a:avLst/>
          </a:prstGeom>
          <a:noFill/>
          <a:ln w="63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CC9986-D214-D562-C8BE-398515E2A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8029" y="3086305"/>
            <a:ext cx="1625600" cy="533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B3E654-BCAA-AE41-9F08-B4827DD95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4264743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2" r:id="rId2"/>
    <p:sldLayoutId id="2147483663" r:id="rId3"/>
    <p:sldLayoutId id="2147483664" r:id="rId4"/>
    <p:sldLayoutId id="2147483668" r:id="rId5"/>
    <p:sldLayoutId id="2147483665" r:id="rId6"/>
    <p:sldLayoutId id="2147483666" r:id="rId7"/>
    <p:sldLayoutId id="2147483667" r:id="rId8"/>
  </p:sldLayoutIdLst>
  <p:txStyles>
    <p:titleStyle>
      <a:lvl1pPr algn="l" defTabSz="499080" rtl="0" eaLnBrk="1" latinLnBrk="0" hangingPunct="1">
        <a:lnSpc>
          <a:spcPct val="90000"/>
        </a:lnSpc>
        <a:spcBef>
          <a:spcPct val="0"/>
        </a:spcBef>
        <a:buNone/>
        <a:defRPr sz="2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4770" indent="-124770" algn="l" defTabSz="499080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528" kern="1200">
          <a:solidFill>
            <a:schemeClr val="tx1"/>
          </a:solidFill>
          <a:latin typeface="+mn-lt"/>
          <a:ea typeface="+mn-ea"/>
          <a:cs typeface="+mn-cs"/>
        </a:defRPr>
      </a:lvl1pPr>
      <a:lvl2pPr marL="374310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23849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73389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1122929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372469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622008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548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088" indent="-124770" algn="l" defTabSz="499080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40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080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19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159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699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239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778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318" algn="l" defTabSz="499080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55D2FB6-01AC-6EB9-CF95-F8BB1EC04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DB94E-54AD-8612-701F-E6E29BCCC5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BC0CDD-73D1-2FBE-73D1-6214B18FF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B763A29-192A-4E78-9B69-082428250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E43DF94-AAF8-977B-A711-E41710D78D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D49C64C-BF38-AA63-2558-318323F7FE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290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27DC87-99BF-4630-D9AE-E3B71E18D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D01D12-C2CB-B25A-7D5F-0DD1F347A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59F27D-3F66-56B9-603B-57B26206B9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7A86B4-DE31-E677-045E-C10FDA42D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62F5426D-7ED8-6B14-E2AB-941220CC4E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FB51F50-A752-E8FA-87F8-BFE04D7D2F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70825E4-2143-CAF7-201F-60736ADF2B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149826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9AF281-F5E6-2876-6A2A-2952D842E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8EEAF8-A354-BFD7-4D2E-AE885B92B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EB9D74-510D-6A25-63B6-359F560EF9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D78055-9E66-F143-7D4D-8482AB1629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D632E5C-01BC-36F3-670C-331B08DFD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8DDB96D-5B2D-979A-D8D6-79BA9362BD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B8CC2E5-A05E-DD78-5383-75CB5786B9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E016604-2750-6BAA-5A24-CD83BCDF83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F91B777-2EC4-6107-4F90-36DBB8266C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0357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C9C9C9-8D8F-7ADB-7D8A-20DD59705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B332BC-C627-E3E7-3558-42F0B8DCE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BFA668-C2F3-0B73-1E68-B7296A848F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089557-7255-C11F-7F16-AE7C44B5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DF2C21-0B76-04CE-367D-37B454A2D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6849C24-38F3-4B78-3F7C-B04AE954A6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6A78BD5-4538-5039-BC0F-FCCD3A1DE8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0929838-E38E-6060-6F5B-AD395865E8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11626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B2CC96-7EB0-9005-CBB5-1D1C26B7B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5AADE-6C17-2B8A-0EA0-F7C2FC069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942A22-3DF3-CE20-3606-03F5F0E5A1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550A02-83C9-85D0-D5E9-E28B963C5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9F3D0E-FDF7-029E-21FA-84920B422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144852B-99E2-27CD-FD37-7720917298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3AF8CCF-F6E6-A823-6E2D-9624690F9F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6C142FF-5638-ACB8-A7A0-5222017E1A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6213C1B-0864-0C86-E515-181441FB79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B861784-C058-B0A9-1B20-3A27D42296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6645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9A0578-3984-83A2-7567-CA5BF2777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DB76EA-BE6A-BA6E-2282-7A3678683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65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8C3094-8EBD-93C9-8C4B-099FB4FE4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4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322A0D7-1F60-A9B8-770A-DEBCBF0E7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D12D86-D730-DE52-3AF7-31E8986BBB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4458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0</Words>
  <Application>Microsoft Macintosh PowerPoint</Application>
  <PresentationFormat>Personnalisé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Silka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8</cp:revision>
  <dcterms:created xsi:type="dcterms:W3CDTF">2024-03-25T08:16:12Z</dcterms:created>
  <dcterms:modified xsi:type="dcterms:W3CDTF">2024-11-29T15:05:13Z</dcterms:modified>
</cp:coreProperties>
</file>